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  <p:sldMasterId id="2147483789" r:id="rId5"/>
    <p:sldMasterId id="2147483745" r:id="rId6"/>
  </p:sldMasterIdLst>
  <p:notesMasterIdLst>
    <p:notesMasterId r:id="rId23"/>
  </p:notesMasterIdLst>
  <p:handoutMasterIdLst>
    <p:handoutMasterId r:id="rId24"/>
  </p:handoutMasterIdLst>
  <p:sldIdLst>
    <p:sldId id="293" r:id="rId7"/>
    <p:sldId id="278" r:id="rId8"/>
    <p:sldId id="296" r:id="rId9"/>
    <p:sldId id="284" r:id="rId10"/>
    <p:sldId id="285" r:id="rId11"/>
    <p:sldId id="259" r:id="rId12"/>
    <p:sldId id="292" r:id="rId13"/>
    <p:sldId id="281" r:id="rId14"/>
    <p:sldId id="258" r:id="rId15"/>
    <p:sldId id="282" r:id="rId16"/>
    <p:sldId id="283" r:id="rId17"/>
    <p:sldId id="294" r:id="rId18"/>
    <p:sldId id="287" r:id="rId19"/>
    <p:sldId id="295" r:id="rId20"/>
    <p:sldId id="288" r:id="rId21"/>
    <p:sldId id="260" r:id="rId22"/>
  </p:sldIdLst>
  <p:sldSz cx="14630400" cy="8229600"/>
  <p:notesSz cx="6858000" cy="9144000"/>
  <p:defaultTextStyle>
    <a:defPPr>
      <a:defRPr lang="en-US"/>
    </a:defPPr>
    <a:lvl1pPr marL="0" algn="l" defTabSz="130570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2847" algn="l" defTabSz="130570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5700" algn="l" defTabSz="130570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8551" algn="l" defTabSz="130570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1401" algn="l" defTabSz="130570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4245" algn="l" defTabSz="130570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7096" algn="l" defTabSz="130570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69943" algn="l" defTabSz="130570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2795" algn="l" defTabSz="130570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6A6D"/>
    <a:srgbClr val="5E9EBF"/>
    <a:srgbClr val="FFFFFF"/>
    <a:srgbClr val="000000"/>
    <a:srgbClr val="FF7F41"/>
    <a:srgbClr val="569BBE"/>
    <a:srgbClr val="F5F5F5"/>
    <a:srgbClr val="F15D22"/>
    <a:srgbClr val="F08B1D"/>
    <a:srgbClr val="9F21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7385E6-7BBB-4B1E-95A6-744A82F923C2}" v="88" dt="2025-05-14T16:35:58.7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70"/>
  </p:normalViewPr>
  <p:slideViewPr>
    <p:cSldViewPr snapToGrid="0">
      <p:cViewPr varScale="1">
        <p:scale>
          <a:sx n="65" d="100"/>
          <a:sy n="65" d="100"/>
        </p:scale>
        <p:origin x="811" y="53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 Jagpal" userId="f5e7dd98-401d-4a19-a761-34323e3da86d" providerId="ADAL" clId="{597385E6-7BBB-4B1E-95A6-744A82F923C2}"/>
    <pc:docChg chg="undo custSel delSld modSld">
      <pc:chgData name="Sim Jagpal" userId="f5e7dd98-401d-4a19-a761-34323e3da86d" providerId="ADAL" clId="{597385E6-7BBB-4B1E-95A6-744A82F923C2}" dt="2025-05-14T16:42:28.949" v="333" actId="20577"/>
      <pc:docMkLst>
        <pc:docMk/>
      </pc:docMkLst>
      <pc:sldChg chg="del">
        <pc:chgData name="Sim Jagpal" userId="f5e7dd98-401d-4a19-a761-34323e3da86d" providerId="ADAL" clId="{597385E6-7BBB-4B1E-95A6-744A82F923C2}" dt="2025-05-14T16:03:03.774" v="55" actId="2696"/>
        <pc:sldMkLst>
          <pc:docMk/>
          <pc:sldMk cId="2684162547" sldId="257"/>
        </pc:sldMkLst>
      </pc:sldChg>
      <pc:sldChg chg="modSp mod">
        <pc:chgData name="Sim Jagpal" userId="f5e7dd98-401d-4a19-a761-34323e3da86d" providerId="ADAL" clId="{597385E6-7BBB-4B1E-95A6-744A82F923C2}" dt="2025-05-14T16:37:38.907" v="326" actId="20577"/>
        <pc:sldMkLst>
          <pc:docMk/>
          <pc:sldMk cId="2124063091" sldId="278"/>
        </pc:sldMkLst>
        <pc:spChg chg="mod">
          <ac:chgData name="Sim Jagpal" userId="f5e7dd98-401d-4a19-a761-34323e3da86d" providerId="ADAL" clId="{597385E6-7BBB-4B1E-95A6-744A82F923C2}" dt="2025-05-14T16:36:23.732" v="310" actId="1076"/>
          <ac:spMkLst>
            <pc:docMk/>
            <pc:sldMk cId="2124063091" sldId="278"/>
            <ac:spMk id="6" creationId="{D268B746-E478-678F-BCA7-54A33EEACD3D}"/>
          </ac:spMkLst>
        </pc:spChg>
        <pc:spChg chg="mod">
          <ac:chgData name="Sim Jagpal" userId="f5e7dd98-401d-4a19-a761-34323e3da86d" providerId="ADAL" clId="{597385E6-7BBB-4B1E-95A6-744A82F923C2}" dt="2025-05-14T16:36:39.138" v="312" actId="14100"/>
          <ac:spMkLst>
            <pc:docMk/>
            <pc:sldMk cId="2124063091" sldId="278"/>
            <ac:spMk id="9" creationId="{BA8E1146-6C50-338E-1456-B20710B927BF}"/>
          </ac:spMkLst>
        </pc:spChg>
        <pc:graphicFrameChg chg="mod modGraphic">
          <ac:chgData name="Sim Jagpal" userId="f5e7dd98-401d-4a19-a761-34323e3da86d" providerId="ADAL" clId="{597385E6-7BBB-4B1E-95A6-744A82F923C2}" dt="2025-05-14T16:37:38.907" v="326" actId="20577"/>
          <ac:graphicFrameMkLst>
            <pc:docMk/>
            <pc:sldMk cId="2124063091" sldId="278"/>
            <ac:graphicFrameMk id="2" creationId="{84029EB2-468C-B7E0-9FB4-CD44002DC788}"/>
          </ac:graphicFrameMkLst>
        </pc:graphicFrameChg>
      </pc:sldChg>
      <pc:sldChg chg="modSp mod">
        <pc:chgData name="Sim Jagpal" userId="f5e7dd98-401d-4a19-a761-34323e3da86d" providerId="ADAL" clId="{597385E6-7BBB-4B1E-95A6-744A82F923C2}" dt="2025-05-14T16:30:08.545" v="182" actId="20577"/>
        <pc:sldMkLst>
          <pc:docMk/>
          <pc:sldMk cId="3376463932" sldId="281"/>
        </pc:sldMkLst>
        <pc:spChg chg="mod">
          <ac:chgData name="Sim Jagpal" userId="f5e7dd98-401d-4a19-a761-34323e3da86d" providerId="ADAL" clId="{597385E6-7BBB-4B1E-95A6-744A82F923C2}" dt="2025-05-14T16:30:08.545" v="182" actId="20577"/>
          <ac:spMkLst>
            <pc:docMk/>
            <pc:sldMk cId="3376463932" sldId="281"/>
            <ac:spMk id="6" creationId="{2393C69C-97ED-3064-1EAB-9DBDB174D66B}"/>
          </ac:spMkLst>
        </pc:spChg>
      </pc:sldChg>
      <pc:sldChg chg="del">
        <pc:chgData name="Sim Jagpal" userId="f5e7dd98-401d-4a19-a761-34323e3da86d" providerId="ADAL" clId="{597385E6-7BBB-4B1E-95A6-744A82F923C2}" dt="2025-05-14T16:05:52.575" v="57" actId="2696"/>
        <pc:sldMkLst>
          <pc:docMk/>
          <pc:sldMk cId="2032343049" sldId="289"/>
        </pc:sldMkLst>
      </pc:sldChg>
      <pc:sldChg chg="del">
        <pc:chgData name="Sim Jagpal" userId="f5e7dd98-401d-4a19-a761-34323e3da86d" providerId="ADAL" clId="{597385E6-7BBB-4B1E-95A6-744A82F923C2}" dt="2025-05-14T16:05:12.054" v="56" actId="2696"/>
        <pc:sldMkLst>
          <pc:docMk/>
          <pc:sldMk cId="4206806995" sldId="290"/>
        </pc:sldMkLst>
      </pc:sldChg>
      <pc:sldChg chg="del">
        <pc:chgData name="Sim Jagpal" userId="f5e7dd98-401d-4a19-a761-34323e3da86d" providerId="ADAL" clId="{597385E6-7BBB-4B1E-95A6-744A82F923C2}" dt="2025-05-14T16:05:57.613" v="58" actId="2696"/>
        <pc:sldMkLst>
          <pc:docMk/>
          <pc:sldMk cId="1092551863" sldId="291"/>
        </pc:sldMkLst>
      </pc:sldChg>
      <pc:sldChg chg="modSp mod">
        <pc:chgData name="Sim Jagpal" userId="f5e7dd98-401d-4a19-a761-34323e3da86d" providerId="ADAL" clId="{597385E6-7BBB-4B1E-95A6-744A82F923C2}" dt="2025-05-14T16:33:00.624" v="219" actId="15"/>
        <pc:sldMkLst>
          <pc:docMk/>
          <pc:sldMk cId="2817104999" sldId="292"/>
        </pc:sldMkLst>
        <pc:spChg chg="mod">
          <ac:chgData name="Sim Jagpal" userId="f5e7dd98-401d-4a19-a761-34323e3da86d" providerId="ADAL" clId="{597385E6-7BBB-4B1E-95A6-744A82F923C2}" dt="2025-05-14T16:33:00.624" v="219" actId="15"/>
          <ac:spMkLst>
            <pc:docMk/>
            <pc:sldMk cId="2817104999" sldId="292"/>
            <ac:spMk id="14" creationId="{7DF24F8D-DC69-90E2-1CFC-E0A5531BE2CF}"/>
          </ac:spMkLst>
        </pc:spChg>
      </pc:sldChg>
      <pc:sldChg chg="modSp mod">
        <pc:chgData name="Sim Jagpal" userId="f5e7dd98-401d-4a19-a761-34323e3da86d" providerId="ADAL" clId="{597385E6-7BBB-4B1E-95A6-744A82F923C2}" dt="2025-05-14T16:42:28.949" v="333" actId="20577"/>
        <pc:sldMkLst>
          <pc:docMk/>
          <pc:sldMk cId="1320004595" sldId="293"/>
        </pc:sldMkLst>
        <pc:spChg chg="mod">
          <ac:chgData name="Sim Jagpal" userId="f5e7dd98-401d-4a19-a761-34323e3da86d" providerId="ADAL" clId="{597385E6-7BBB-4B1E-95A6-744A82F923C2}" dt="2025-05-14T16:42:28.949" v="333" actId="20577"/>
          <ac:spMkLst>
            <pc:docMk/>
            <pc:sldMk cId="1320004595" sldId="293"/>
            <ac:spMk id="5" creationId="{A3A42F53-16E3-A070-40C8-AF68B1C5660A}"/>
          </ac:spMkLst>
        </pc:spChg>
        <pc:spChg chg="mod">
          <ac:chgData name="Sim Jagpal" userId="f5e7dd98-401d-4a19-a761-34323e3da86d" providerId="ADAL" clId="{597385E6-7BBB-4B1E-95A6-744A82F923C2}" dt="2025-05-14T15:54:25.697" v="53" actId="20577"/>
          <ac:spMkLst>
            <pc:docMk/>
            <pc:sldMk cId="1320004595" sldId="293"/>
            <ac:spMk id="6" creationId="{85320D79-EF35-0F50-711F-9BEAB79A8F9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91267-E33F-4777-926F-6E7DC3E58232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4AD79-DC92-426F-8F20-40BB57B981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0F2DE57F-3FB4-4743-9C2C-5B3B87B82F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5479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95B16-1DEB-40E6-85C6-692DFB3340C9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4FC0C-643A-4AF4-8D45-561B69698F4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4CF38AD4-01C2-4D09-9094-E6165F124A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43631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/>
              <a:t>Don’t forget to mention more customers such as DELL. </a:t>
            </a:r>
            <a:r>
              <a:rPr lang="en-GB" dirty="0"/>
              <a:t>We are not allowed to use all company logos</a:t>
            </a:r>
            <a:r>
              <a:rPr lang="en-NO"/>
              <a:t>.  Each market can/should add </a:t>
            </a:r>
            <a:r>
              <a:rPr lang="en-GB" dirty="0"/>
              <a:t>a few more local companies' logos</a:t>
            </a:r>
            <a:r>
              <a:rPr lang="en-NO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4FC0C-643A-4AF4-8D45-561B69698F40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34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/>
              <a:t>Skule? Market access / I</a:t>
            </a:r>
            <a:r>
              <a:rPr lang="en-GB" dirty="0"/>
              <a:t>n</a:t>
            </a:r>
            <a:r>
              <a:rPr lang="en-NO"/>
              <a:t>ternational approval??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4FC0C-643A-4AF4-8D45-561B69698F40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051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Check</a:t>
            </a:r>
            <a:r>
              <a:rPr lang="en-NO"/>
              <a:t> with Stuart? ADD FCC USA???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4FC0C-643A-4AF4-8D45-561B69698F40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458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4FC0C-643A-4AF4-8D45-561B69698F40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91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9"/>
          <p:cNvSpPr>
            <a:spLocks noEditPoints="1"/>
          </p:cNvSpPr>
          <p:nvPr userDrawn="1"/>
        </p:nvSpPr>
        <p:spPr bwMode="auto">
          <a:xfrm>
            <a:off x="8797925" y="2130425"/>
            <a:ext cx="5832475" cy="6099175"/>
          </a:xfrm>
          <a:custGeom>
            <a:avLst/>
            <a:gdLst>
              <a:gd name="T0" fmla="*/ 5901 w 7347"/>
              <a:gd name="T1" fmla="*/ 5719 h 7685"/>
              <a:gd name="T2" fmla="*/ 6804 w 7347"/>
              <a:gd name="T3" fmla="*/ 2813 h 7685"/>
              <a:gd name="T4" fmla="*/ 4052 w 7347"/>
              <a:gd name="T5" fmla="*/ 4245 h 7685"/>
              <a:gd name="T6" fmla="*/ 3149 w 7347"/>
              <a:gd name="T7" fmla="*/ 7142 h 7685"/>
              <a:gd name="T8" fmla="*/ 7347 w 7347"/>
              <a:gd name="T9" fmla="*/ 1620 h 7685"/>
              <a:gd name="T10" fmla="*/ 6937 w 7347"/>
              <a:gd name="T11" fmla="*/ 1363 h 7685"/>
              <a:gd name="T12" fmla="*/ 6391 w 7347"/>
              <a:gd name="T13" fmla="*/ 1116 h 7685"/>
              <a:gd name="T14" fmla="*/ 5806 w 7347"/>
              <a:gd name="T15" fmla="*/ 950 h 7685"/>
              <a:gd name="T16" fmla="*/ 5188 w 7347"/>
              <a:gd name="T17" fmla="*/ 872 h 7685"/>
              <a:gd name="T18" fmla="*/ 4556 w 7347"/>
              <a:gd name="T19" fmla="*/ 888 h 7685"/>
              <a:gd name="T20" fmla="*/ 3950 w 7347"/>
              <a:gd name="T21" fmla="*/ 996 h 7685"/>
              <a:gd name="T22" fmla="*/ 3376 w 7347"/>
              <a:gd name="T23" fmla="*/ 1190 h 7685"/>
              <a:gd name="T24" fmla="*/ 2845 w 7347"/>
              <a:gd name="T25" fmla="*/ 1462 h 7685"/>
              <a:gd name="T26" fmla="*/ 2361 w 7347"/>
              <a:gd name="T27" fmla="*/ 1805 h 7685"/>
              <a:gd name="T28" fmla="*/ 1933 w 7347"/>
              <a:gd name="T29" fmla="*/ 2214 h 7685"/>
              <a:gd name="T30" fmla="*/ 1567 w 7347"/>
              <a:gd name="T31" fmla="*/ 2680 h 7685"/>
              <a:gd name="T32" fmla="*/ 1270 w 7347"/>
              <a:gd name="T33" fmla="*/ 3196 h 7685"/>
              <a:gd name="T34" fmla="*/ 1050 w 7347"/>
              <a:gd name="T35" fmla="*/ 3756 h 7685"/>
              <a:gd name="T36" fmla="*/ 913 w 7347"/>
              <a:gd name="T37" fmla="*/ 4352 h 7685"/>
              <a:gd name="T38" fmla="*/ 866 w 7347"/>
              <a:gd name="T39" fmla="*/ 4978 h 7685"/>
              <a:gd name="T40" fmla="*/ 913 w 7347"/>
              <a:gd name="T41" fmla="*/ 5604 h 7685"/>
              <a:gd name="T42" fmla="*/ 1050 w 7347"/>
              <a:gd name="T43" fmla="*/ 6201 h 7685"/>
              <a:gd name="T44" fmla="*/ 1270 w 7347"/>
              <a:gd name="T45" fmla="*/ 6761 h 7685"/>
              <a:gd name="T46" fmla="*/ 1567 w 7347"/>
              <a:gd name="T47" fmla="*/ 7277 h 7685"/>
              <a:gd name="T48" fmla="*/ 1883 w 7347"/>
              <a:gd name="T49" fmla="*/ 7685 h 7685"/>
              <a:gd name="T50" fmla="*/ 600 w 7347"/>
              <a:gd name="T51" fmla="*/ 7351 h 7685"/>
              <a:gd name="T52" fmla="*/ 301 w 7347"/>
              <a:gd name="T53" fmla="*/ 6690 h 7685"/>
              <a:gd name="T54" fmla="*/ 101 w 7347"/>
              <a:gd name="T55" fmla="*/ 5981 h 7685"/>
              <a:gd name="T56" fmla="*/ 5 w 7347"/>
              <a:gd name="T57" fmla="*/ 5235 h 7685"/>
              <a:gd name="T58" fmla="*/ 25 w 7347"/>
              <a:gd name="T59" fmla="*/ 4470 h 7685"/>
              <a:gd name="T60" fmla="*/ 156 w 7347"/>
              <a:gd name="T61" fmla="*/ 3735 h 7685"/>
              <a:gd name="T62" fmla="*/ 390 w 7347"/>
              <a:gd name="T63" fmla="*/ 3040 h 7685"/>
              <a:gd name="T64" fmla="*/ 720 w 7347"/>
              <a:gd name="T65" fmla="*/ 2397 h 7685"/>
              <a:gd name="T66" fmla="*/ 1135 w 7347"/>
              <a:gd name="T67" fmla="*/ 1812 h 7685"/>
              <a:gd name="T68" fmla="*/ 1630 w 7347"/>
              <a:gd name="T69" fmla="*/ 1294 h 7685"/>
              <a:gd name="T70" fmla="*/ 2194 w 7347"/>
              <a:gd name="T71" fmla="*/ 850 h 7685"/>
              <a:gd name="T72" fmla="*/ 2818 w 7347"/>
              <a:gd name="T73" fmla="*/ 492 h 7685"/>
              <a:gd name="T74" fmla="*/ 3497 w 7347"/>
              <a:gd name="T75" fmla="*/ 225 h 7685"/>
              <a:gd name="T76" fmla="*/ 4219 w 7347"/>
              <a:gd name="T77" fmla="*/ 58 h 7685"/>
              <a:gd name="T78" fmla="*/ 4977 w 7347"/>
              <a:gd name="T79" fmla="*/ 0 h 7685"/>
              <a:gd name="T80" fmla="*/ 5734 w 7347"/>
              <a:gd name="T81" fmla="*/ 58 h 7685"/>
              <a:gd name="T82" fmla="*/ 6457 w 7347"/>
              <a:gd name="T83" fmla="*/ 225 h 7685"/>
              <a:gd name="T84" fmla="*/ 7135 w 7347"/>
              <a:gd name="T85" fmla="*/ 492 h 7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347" h="7685">
                <a:moveTo>
                  <a:pt x="3149" y="2813"/>
                </a:moveTo>
                <a:lnTo>
                  <a:pt x="4095" y="2813"/>
                </a:lnTo>
                <a:lnTo>
                  <a:pt x="5901" y="5719"/>
                </a:lnTo>
                <a:lnTo>
                  <a:pt x="5914" y="5719"/>
                </a:lnTo>
                <a:lnTo>
                  <a:pt x="5914" y="2813"/>
                </a:lnTo>
                <a:lnTo>
                  <a:pt x="6804" y="2813"/>
                </a:lnTo>
                <a:lnTo>
                  <a:pt x="6804" y="7142"/>
                </a:lnTo>
                <a:lnTo>
                  <a:pt x="5853" y="7142"/>
                </a:lnTo>
                <a:lnTo>
                  <a:pt x="4052" y="4245"/>
                </a:lnTo>
                <a:lnTo>
                  <a:pt x="4040" y="4245"/>
                </a:lnTo>
                <a:lnTo>
                  <a:pt x="4040" y="7142"/>
                </a:lnTo>
                <a:lnTo>
                  <a:pt x="3149" y="7142"/>
                </a:lnTo>
                <a:lnTo>
                  <a:pt x="3149" y="2813"/>
                </a:lnTo>
                <a:close/>
                <a:moveTo>
                  <a:pt x="7347" y="600"/>
                </a:moveTo>
                <a:lnTo>
                  <a:pt x="7347" y="1620"/>
                </a:lnTo>
                <a:lnTo>
                  <a:pt x="7276" y="1569"/>
                </a:lnTo>
                <a:lnTo>
                  <a:pt x="7110" y="1462"/>
                </a:lnTo>
                <a:lnTo>
                  <a:pt x="6937" y="1363"/>
                </a:lnTo>
                <a:lnTo>
                  <a:pt x="6759" y="1272"/>
                </a:lnTo>
                <a:lnTo>
                  <a:pt x="6577" y="1190"/>
                </a:lnTo>
                <a:lnTo>
                  <a:pt x="6391" y="1116"/>
                </a:lnTo>
                <a:lnTo>
                  <a:pt x="6200" y="1052"/>
                </a:lnTo>
                <a:lnTo>
                  <a:pt x="6004" y="996"/>
                </a:lnTo>
                <a:lnTo>
                  <a:pt x="5806" y="950"/>
                </a:lnTo>
                <a:lnTo>
                  <a:pt x="5603" y="914"/>
                </a:lnTo>
                <a:lnTo>
                  <a:pt x="5398" y="888"/>
                </a:lnTo>
                <a:lnTo>
                  <a:pt x="5188" y="872"/>
                </a:lnTo>
                <a:lnTo>
                  <a:pt x="4977" y="866"/>
                </a:lnTo>
                <a:lnTo>
                  <a:pt x="4765" y="872"/>
                </a:lnTo>
                <a:lnTo>
                  <a:pt x="4556" y="888"/>
                </a:lnTo>
                <a:lnTo>
                  <a:pt x="4351" y="914"/>
                </a:lnTo>
                <a:lnTo>
                  <a:pt x="4148" y="950"/>
                </a:lnTo>
                <a:lnTo>
                  <a:pt x="3950" y="996"/>
                </a:lnTo>
                <a:lnTo>
                  <a:pt x="3754" y="1052"/>
                </a:lnTo>
                <a:lnTo>
                  <a:pt x="3563" y="1116"/>
                </a:lnTo>
                <a:lnTo>
                  <a:pt x="3376" y="1190"/>
                </a:lnTo>
                <a:lnTo>
                  <a:pt x="3194" y="1272"/>
                </a:lnTo>
                <a:lnTo>
                  <a:pt x="3017" y="1363"/>
                </a:lnTo>
                <a:lnTo>
                  <a:pt x="2845" y="1462"/>
                </a:lnTo>
                <a:lnTo>
                  <a:pt x="2678" y="1569"/>
                </a:lnTo>
                <a:lnTo>
                  <a:pt x="2517" y="1683"/>
                </a:lnTo>
                <a:lnTo>
                  <a:pt x="2361" y="1805"/>
                </a:lnTo>
                <a:lnTo>
                  <a:pt x="2213" y="1934"/>
                </a:lnTo>
                <a:lnTo>
                  <a:pt x="2070" y="2070"/>
                </a:lnTo>
                <a:lnTo>
                  <a:pt x="1933" y="2214"/>
                </a:lnTo>
                <a:lnTo>
                  <a:pt x="1805" y="2363"/>
                </a:lnTo>
                <a:lnTo>
                  <a:pt x="1683" y="2518"/>
                </a:lnTo>
                <a:lnTo>
                  <a:pt x="1567" y="2680"/>
                </a:lnTo>
                <a:lnTo>
                  <a:pt x="1460" y="2845"/>
                </a:lnTo>
                <a:lnTo>
                  <a:pt x="1361" y="3018"/>
                </a:lnTo>
                <a:lnTo>
                  <a:pt x="1270" y="3196"/>
                </a:lnTo>
                <a:lnTo>
                  <a:pt x="1188" y="3378"/>
                </a:lnTo>
                <a:lnTo>
                  <a:pt x="1115" y="3564"/>
                </a:lnTo>
                <a:lnTo>
                  <a:pt x="1050" y="3756"/>
                </a:lnTo>
                <a:lnTo>
                  <a:pt x="995" y="3951"/>
                </a:lnTo>
                <a:lnTo>
                  <a:pt x="949" y="4150"/>
                </a:lnTo>
                <a:lnTo>
                  <a:pt x="913" y="4352"/>
                </a:lnTo>
                <a:lnTo>
                  <a:pt x="887" y="4557"/>
                </a:lnTo>
                <a:lnTo>
                  <a:pt x="870" y="4767"/>
                </a:lnTo>
                <a:lnTo>
                  <a:pt x="866" y="4978"/>
                </a:lnTo>
                <a:lnTo>
                  <a:pt x="870" y="5190"/>
                </a:lnTo>
                <a:lnTo>
                  <a:pt x="887" y="5398"/>
                </a:lnTo>
                <a:lnTo>
                  <a:pt x="913" y="5604"/>
                </a:lnTo>
                <a:lnTo>
                  <a:pt x="949" y="5807"/>
                </a:lnTo>
                <a:lnTo>
                  <a:pt x="995" y="6005"/>
                </a:lnTo>
                <a:lnTo>
                  <a:pt x="1050" y="6201"/>
                </a:lnTo>
                <a:lnTo>
                  <a:pt x="1115" y="6392"/>
                </a:lnTo>
                <a:lnTo>
                  <a:pt x="1188" y="6579"/>
                </a:lnTo>
                <a:lnTo>
                  <a:pt x="1270" y="6761"/>
                </a:lnTo>
                <a:lnTo>
                  <a:pt x="1361" y="6939"/>
                </a:lnTo>
                <a:lnTo>
                  <a:pt x="1460" y="7110"/>
                </a:lnTo>
                <a:lnTo>
                  <a:pt x="1567" y="7277"/>
                </a:lnTo>
                <a:lnTo>
                  <a:pt x="1683" y="7438"/>
                </a:lnTo>
                <a:lnTo>
                  <a:pt x="1805" y="7593"/>
                </a:lnTo>
                <a:lnTo>
                  <a:pt x="1883" y="7685"/>
                </a:lnTo>
                <a:lnTo>
                  <a:pt x="800" y="7685"/>
                </a:lnTo>
                <a:lnTo>
                  <a:pt x="720" y="7559"/>
                </a:lnTo>
                <a:lnTo>
                  <a:pt x="600" y="7351"/>
                </a:lnTo>
                <a:lnTo>
                  <a:pt x="490" y="7135"/>
                </a:lnTo>
                <a:lnTo>
                  <a:pt x="390" y="6915"/>
                </a:lnTo>
                <a:lnTo>
                  <a:pt x="301" y="6690"/>
                </a:lnTo>
                <a:lnTo>
                  <a:pt x="223" y="6458"/>
                </a:lnTo>
                <a:lnTo>
                  <a:pt x="156" y="6222"/>
                </a:lnTo>
                <a:lnTo>
                  <a:pt x="101" y="5981"/>
                </a:lnTo>
                <a:lnTo>
                  <a:pt x="56" y="5736"/>
                </a:lnTo>
                <a:lnTo>
                  <a:pt x="25" y="5487"/>
                </a:lnTo>
                <a:lnTo>
                  <a:pt x="5" y="5235"/>
                </a:lnTo>
                <a:lnTo>
                  <a:pt x="0" y="4978"/>
                </a:lnTo>
                <a:lnTo>
                  <a:pt x="5" y="4722"/>
                </a:lnTo>
                <a:lnTo>
                  <a:pt x="25" y="4470"/>
                </a:lnTo>
                <a:lnTo>
                  <a:pt x="56" y="4221"/>
                </a:lnTo>
                <a:lnTo>
                  <a:pt x="101" y="3976"/>
                </a:lnTo>
                <a:lnTo>
                  <a:pt x="156" y="3735"/>
                </a:lnTo>
                <a:lnTo>
                  <a:pt x="223" y="3497"/>
                </a:lnTo>
                <a:lnTo>
                  <a:pt x="301" y="3267"/>
                </a:lnTo>
                <a:lnTo>
                  <a:pt x="390" y="3040"/>
                </a:lnTo>
                <a:lnTo>
                  <a:pt x="490" y="2820"/>
                </a:lnTo>
                <a:lnTo>
                  <a:pt x="600" y="2606"/>
                </a:lnTo>
                <a:lnTo>
                  <a:pt x="720" y="2397"/>
                </a:lnTo>
                <a:lnTo>
                  <a:pt x="849" y="2195"/>
                </a:lnTo>
                <a:lnTo>
                  <a:pt x="988" y="2000"/>
                </a:lnTo>
                <a:lnTo>
                  <a:pt x="1135" y="1812"/>
                </a:lnTo>
                <a:lnTo>
                  <a:pt x="1292" y="1631"/>
                </a:lnTo>
                <a:lnTo>
                  <a:pt x="1457" y="1458"/>
                </a:lnTo>
                <a:lnTo>
                  <a:pt x="1630" y="1294"/>
                </a:lnTo>
                <a:lnTo>
                  <a:pt x="1810" y="1137"/>
                </a:lnTo>
                <a:lnTo>
                  <a:pt x="1998" y="990"/>
                </a:lnTo>
                <a:lnTo>
                  <a:pt x="2194" y="850"/>
                </a:lnTo>
                <a:lnTo>
                  <a:pt x="2396" y="721"/>
                </a:lnTo>
                <a:lnTo>
                  <a:pt x="2604" y="601"/>
                </a:lnTo>
                <a:lnTo>
                  <a:pt x="2818" y="492"/>
                </a:lnTo>
                <a:lnTo>
                  <a:pt x="3040" y="392"/>
                </a:lnTo>
                <a:lnTo>
                  <a:pt x="3265" y="302"/>
                </a:lnTo>
                <a:lnTo>
                  <a:pt x="3497" y="225"/>
                </a:lnTo>
                <a:lnTo>
                  <a:pt x="3733" y="158"/>
                </a:lnTo>
                <a:lnTo>
                  <a:pt x="3974" y="103"/>
                </a:lnTo>
                <a:lnTo>
                  <a:pt x="4219" y="58"/>
                </a:lnTo>
                <a:lnTo>
                  <a:pt x="4468" y="27"/>
                </a:lnTo>
                <a:lnTo>
                  <a:pt x="4720" y="7"/>
                </a:lnTo>
                <a:lnTo>
                  <a:pt x="4977" y="0"/>
                </a:lnTo>
                <a:lnTo>
                  <a:pt x="5233" y="7"/>
                </a:lnTo>
                <a:lnTo>
                  <a:pt x="5485" y="27"/>
                </a:lnTo>
                <a:lnTo>
                  <a:pt x="5734" y="58"/>
                </a:lnTo>
                <a:lnTo>
                  <a:pt x="5980" y="103"/>
                </a:lnTo>
                <a:lnTo>
                  <a:pt x="6220" y="158"/>
                </a:lnTo>
                <a:lnTo>
                  <a:pt x="6457" y="225"/>
                </a:lnTo>
                <a:lnTo>
                  <a:pt x="6688" y="302"/>
                </a:lnTo>
                <a:lnTo>
                  <a:pt x="6914" y="392"/>
                </a:lnTo>
                <a:lnTo>
                  <a:pt x="7135" y="492"/>
                </a:lnTo>
                <a:lnTo>
                  <a:pt x="7347" y="60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752600"/>
            <a:ext cx="12954000" cy="4953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aseline="0">
                <a:latin typeface="HelveticaNeueLT Pro 55 Roman" pitchFamily="34" charset="0"/>
              </a:defRPr>
            </a:lvl1pPr>
            <a:lvl2pPr marL="457200" indent="-228600">
              <a:tabLst>
                <a:tab pos="457200" algn="l"/>
              </a:tabLst>
              <a:defRPr sz="1800">
                <a:latin typeface="HelveticaNeueLT Pro 55 Roman" pitchFamily="34" charset="0"/>
              </a:defRPr>
            </a:lvl2pPr>
            <a:lvl3pPr marL="685800" indent="-228600">
              <a:tabLst>
                <a:tab pos="685800" algn="l"/>
              </a:tabLst>
              <a:defRPr sz="1800">
                <a:latin typeface="HelveticaNeueLT Pro 55 Roman" pitchFamily="34" charset="0"/>
              </a:defRPr>
            </a:lvl3pPr>
            <a:lvl4pPr marL="914400" indent="-228600">
              <a:tabLst>
                <a:tab pos="914400" algn="l"/>
              </a:tabLst>
              <a:defRPr sz="1800">
                <a:latin typeface="HelveticaNeueLT Pro 55 Roman" pitchFamily="34" charset="0"/>
              </a:defRPr>
            </a:lvl4pPr>
          </a:lstStyle>
          <a:p>
            <a:pPr lvl="0"/>
            <a:r>
              <a:rPr lang="en-US"/>
              <a:t>Slide text</a:t>
            </a:r>
          </a:p>
          <a:p>
            <a:pPr lvl="1"/>
            <a:r>
              <a:rPr lang="en-US" err="1"/>
              <a:t>Bulet</a:t>
            </a:r>
            <a:r>
              <a:rPr lang="en-US"/>
              <a:t> level 1</a:t>
            </a:r>
          </a:p>
          <a:p>
            <a:pPr lvl="2"/>
            <a:r>
              <a:rPr lang="en-US" err="1"/>
              <a:t>Bulet</a:t>
            </a:r>
            <a:r>
              <a:rPr lang="en-US"/>
              <a:t> level 2</a:t>
            </a:r>
          </a:p>
          <a:p>
            <a:pPr lvl="3"/>
            <a:r>
              <a:rPr lang="en-US" err="1"/>
              <a:t>Bulet</a:t>
            </a:r>
            <a:r>
              <a:rPr lang="en-US"/>
              <a:t> level 3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609600"/>
            <a:ext cx="1295400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600" baseline="0">
                <a:solidFill>
                  <a:srgbClr val="569BBE"/>
                </a:solidFill>
                <a:latin typeface="+mj-lt"/>
              </a:defRPr>
            </a:lvl1pPr>
          </a:lstStyle>
          <a:p>
            <a:r>
              <a:rPr lang="en-US" b="1">
                <a:solidFill>
                  <a:srgbClr val="569BBE"/>
                </a:solidFill>
                <a:latin typeface="Arial Nova" panose="020B0504020202020204" pitchFamily="34" charset="0"/>
              </a:rPr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72692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with Tex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4630400" cy="8229600"/>
          </a:xfrm>
          <a:prstGeom prst="rect">
            <a:avLst/>
          </a:prstGeom>
        </p:spPr>
        <p:txBody>
          <a:bodyPr lIns="0" tIns="0" rIns="0" bIns="0" anchor="ctr" anchorCtr="1"/>
          <a:lstStyle>
            <a:lvl1pPr>
              <a:defRPr sz="20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6896100" y="1752600"/>
            <a:ext cx="7734300" cy="4724400"/>
          </a:xfrm>
          <a:prstGeom prst="rect">
            <a:avLst/>
          </a:prstGeom>
          <a:solidFill>
            <a:srgbClr val="569BBE"/>
          </a:solidFill>
        </p:spPr>
        <p:txBody>
          <a:bodyPr lIns="841248" tIns="1828800" rIns="914400" bIns="457200"/>
          <a:lstStyle>
            <a:lvl1pPr algn="l">
              <a:defRPr sz="1800" baseline="0">
                <a:solidFill>
                  <a:schemeClr val="bg2"/>
                </a:solidFill>
                <a:latin typeface="+mn-lt"/>
              </a:defRPr>
            </a:lvl1pPr>
            <a:lvl2pPr marL="457200" indent="-228600">
              <a:tabLst>
                <a:tab pos="457200" algn="l"/>
              </a:tabLst>
              <a:defRPr sz="1800">
                <a:latin typeface="Arial Nova" panose="020B0504020202020204" pitchFamily="34" charset="0"/>
              </a:defRPr>
            </a:lvl2pPr>
            <a:lvl3pPr marL="685800" indent="-228600">
              <a:tabLst>
                <a:tab pos="685800" algn="l"/>
              </a:tabLst>
              <a:defRPr sz="1800">
                <a:latin typeface="Arial Nova" panose="020B0504020202020204" pitchFamily="34" charset="0"/>
              </a:defRPr>
            </a:lvl3pPr>
            <a:lvl4pPr marL="914400" indent="-228600">
              <a:tabLst>
                <a:tab pos="914400" algn="l"/>
              </a:tabLst>
              <a:defRPr sz="1800">
                <a:latin typeface="Arial Nova" panose="020B0504020202020204" pitchFamily="34" charset="0"/>
              </a:defRPr>
            </a:lvl4pPr>
          </a:lstStyle>
          <a:p>
            <a:pPr lvl="0"/>
            <a:r>
              <a:rPr lang="en-US"/>
              <a:t>Slide text 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756322" y="2362200"/>
            <a:ext cx="6340678" cy="91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lvl1pPr algn="l">
              <a:defRPr sz="3600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b="1">
                <a:solidFill>
                  <a:srgbClr val="569BBE"/>
                </a:solidFill>
                <a:latin typeface="Arial Nova" panose="020B0504020202020204" pitchFamily="34" charset="0"/>
              </a:rPr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904116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863200" y="3704925"/>
            <a:ext cx="3441700" cy="2819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l">
              <a:defRPr sz="1800" baseline="0">
                <a:solidFill>
                  <a:srgbClr val="696A6D"/>
                </a:solidFill>
                <a:latin typeface="+mn-lt"/>
              </a:defRPr>
            </a:lvl1pPr>
            <a:lvl2pPr marL="457200" indent="-228600">
              <a:tabLst>
                <a:tab pos="457200" algn="l"/>
              </a:tabLst>
              <a:defRPr sz="1800">
                <a:latin typeface="Arial Nova" panose="020B0504020202020204" pitchFamily="34" charset="0"/>
              </a:defRPr>
            </a:lvl2pPr>
            <a:lvl3pPr marL="685800" indent="-228600">
              <a:tabLst>
                <a:tab pos="685800" algn="l"/>
              </a:tabLst>
              <a:defRPr sz="1800">
                <a:latin typeface="Arial Nova" panose="020B0504020202020204" pitchFamily="34" charset="0"/>
              </a:defRPr>
            </a:lvl3pPr>
            <a:lvl4pPr marL="914400" indent="-228600">
              <a:tabLst>
                <a:tab pos="914400" algn="l"/>
              </a:tabLst>
              <a:defRPr sz="1800">
                <a:latin typeface="Arial Nova" panose="020B0504020202020204" pitchFamily="34" charset="0"/>
              </a:defRPr>
            </a:lvl4pPr>
          </a:lstStyle>
          <a:p>
            <a:pPr lvl="0"/>
            <a:r>
              <a:rPr lang="en-US"/>
              <a:t>Slide text 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47122" y="2514300"/>
            <a:ext cx="3450873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600" baseline="0">
                <a:solidFill>
                  <a:srgbClr val="569BBE"/>
                </a:solidFill>
                <a:latin typeface="+mj-lt"/>
              </a:defRPr>
            </a:lvl1pPr>
          </a:lstStyle>
          <a:p>
            <a:r>
              <a:rPr lang="en-US" b="1">
                <a:solidFill>
                  <a:srgbClr val="569BBE"/>
                </a:solidFill>
                <a:latin typeface="Arial Nova" panose="020B0504020202020204" pitchFamily="34" charset="0"/>
              </a:rPr>
              <a:t>Slide Title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22" hasCustomPrompt="1"/>
          </p:nvPr>
        </p:nvSpPr>
        <p:spPr>
          <a:xfrm>
            <a:off x="4584700" y="1295400"/>
            <a:ext cx="10045702" cy="5638800"/>
          </a:xfrm>
          <a:prstGeom prst="rect">
            <a:avLst/>
          </a:prstGeom>
        </p:spPr>
        <p:txBody>
          <a:bodyPr anchor="ctr" anchorCtr="1"/>
          <a:lstStyle>
            <a:lvl1pPr>
              <a:defRPr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944794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-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a Placeholder 10"/>
          <p:cNvSpPr>
            <a:spLocks noGrp="1"/>
          </p:cNvSpPr>
          <p:nvPr>
            <p:ph type="media" sz="quarter" idx="14" hasCustomPrompt="1"/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  <p:txBody>
          <a:bodyPr anchor="ctr" anchorCtr="1"/>
          <a:lstStyle>
            <a:lvl1pPr>
              <a:defRPr sz="24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788890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4630399" cy="8229600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>
            <a:lvl1pPr>
              <a:defRPr sz="24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565473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9"/>
          <p:cNvSpPr>
            <a:spLocks noEditPoints="1"/>
          </p:cNvSpPr>
          <p:nvPr userDrawn="1"/>
        </p:nvSpPr>
        <p:spPr bwMode="auto">
          <a:xfrm>
            <a:off x="8797925" y="2130425"/>
            <a:ext cx="5832475" cy="6099175"/>
          </a:xfrm>
          <a:custGeom>
            <a:avLst/>
            <a:gdLst>
              <a:gd name="T0" fmla="*/ 5901 w 7347"/>
              <a:gd name="T1" fmla="*/ 5719 h 7685"/>
              <a:gd name="T2" fmla="*/ 6804 w 7347"/>
              <a:gd name="T3" fmla="*/ 2813 h 7685"/>
              <a:gd name="T4" fmla="*/ 4052 w 7347"/>
              <a:gd name="T5" fmla="*/ 4245 h 7685"/>
              <a:gd name="T6" fmla="*/ 3149 w 7347"/>
              <a:gd name="T7" fmla="*/ 7142 h 7685"/>
              <a:gd name="T8" fmla="*/ 7347 w 7347"/>
              <a:gd name="T9" fmla="*/ 1620 h 7685"/>
              <a:gd name="T10" fmla="*/ 6937 w 7347"/>
              <a:gd name="T11" fmla="*/ 1363 h 7685"/>
              <a:gd name="T12" fmla="*/ 6391 w 7347"/>
              <a:gd name="T13" fmla="*/ 1116 h 7685"/>
              <a:gd name="T14" fmla="*/ 5806 w 7347"/>
              <a:gd name="T15" fmla="*/ 950 h 7685"/>
              <a:gd name="T16" fmla="*/ 5188 w 7347"/>
              <a:gd name="T17" fmla="*/ 872 h 7685"/>
              <a:gd name="T18" fmla="*/ 4556 w 7347"/>
              <a:gd name="T19" fmla="*/ 888 h 7685"/>
              <a:gd name="T20" fmla="*/ 3950 w 7347"/>
              <a:gd name="T21" fmla="*/ 996 h 7685"/>
              <a:gd name="T22" fmla="*/ 3376 w 7347"/>
              <a:gd name="T23" fmla="*/ 1190 h 7685"/>
              <a:gd name="T24" fmla="*/ 2845 w 7347"/>
              <a:gd name="T25" fmla="*/ 1462 h 7685"/>
              <a:gd name="T26" fmla="*/ 2361 w 7347"/>
              <a:gd name="T27" fmla="*/ 1805 h 7685"/>
              <a:gd name="T28" fmla="*/ 1933 w 7347"/>
              <a:gd name="T29" fmla="*/ 2214 h 7685"/>
              <a:gd name="T30" fmla="*/ 1567 w 7347"/>
              <a:gd name="T31" fmla="*/ 2680 h 7685"/>
              <a:gd name="T32" fmla="*/ 1270 w 7347"/>
              <a:gd name="T33" fmla="*/ 3196 h 7685"/>
              <a:gd name="T34" fmla="*/ 1050 w 7347"/>
              <a:gd name="T35" fmla="*/ 3756 h 7685"/>
              <a:gd name="T36" fmla="*/ 913 w 7347"/>
              <a:gd name="T37" fmla="*/ 4352 h 7685"/>
              <a:gd name="T38" fmla="*/ 866 w 7347"/>
              <a:gd name="T39" fmla="*/ 4978 h 7685"/>
              <a:gd name="T40" fmla="*/ 913 w 7347"/>
              <a:gd name="T41" fmla="*/ 5604 h 7685"/>
              <a:gd name="T42" fmla="*/ 1050 w 7347"/>
              <a:gd name="T43" fmla="*/ 6201 h 7685"/>
              <a:gd name="T44" fmla="*/ 1270 w 7347"/>
              <a:gd name="T45" fmla="*/ 6761 h 7685"/>
              <a:gd name="T46" fmla="*/ 1567 w 7347"/>
              <a:gd name="T47" fmla="*/ 7277 h 7685"/>
              <a:gd name="T48" fmla="*/ 1883 w 7347"/>
              <a:gd name="T49" fmla="*/ 7685 h 7685"/>
              <a:gd name="T50" fmla="*/ 600 w 7347"/>
              <a:gd name="T51" fmla="*/ 7351 h 7685"/>
              <a:gd name="T52" fmla="*/ 301 w 7347"/>
              <a:gd name="T53" fmla="*/ 6690 h 7685"/>
              <a:gd name="T54" fmla="*/ 101 w 7347"/>
              <a:gd name="T55" fmla="*/ 5981 h 7685"/>
              <a:gd name="T56" fmla="*/ 5 w 7347"/>
              <a:gd name="T57" fmla="*/ 5235 h 7685"/>
              <a:gd name="T58" fmla="*/ 25 w 7347"/>
              <a:gd name="T59" fmla="*/ 4470 h 7685"/>
              <a:gd name="T60" fmla="*/ 156 w 7347"/>
              <a:gd name="T61" fmla="*/ 3735 h 7685"/>
              <a:gd name="T62" fmla="*/ 390 w 7347"/>
              <a:gd name="T63" fmla="*/ 3040 h 7685"/>
              <a:gd name="T64" fmla="*/ 720 w 7347"/>
              <a:gd name="T65" fmla="*/ 2397 h 7685"/>
              <a:gd name="T66" fmla="*/ 1135 w 7347"/>
              <a:gd name="T67" fmla="*/ 1812 h 7685"/>
              <a:gd name="T68" fmla="*/ 1630 w 7347"/>
              <a:gd name="T69" fmla="*/ 1294 h 7685"/>
              <a:gd name="T70" fmla="*/ 2194 w 7347"/>
              <a:gd name="T71" fmla="*/ 850 h 7685"/>
              <a:gd name="T72" fmla="*/ 2818 w 7347"/>
              <a:gd name="T73" fmla="*/ 492 h 7685"/>
              <a:gd name="T74" fmla="*/ 3497 w 7347"/>
              <a:gd name="T75" fmla="*/ 225 h 7685"/>
              <a:gd name="T76" fmla="*/ 4219 w 7347"/>
              <a:gd name="T77" fmla="*/ 58 h 7685"/>
              <a:gd name="T78" fmla="*/ 4977 w 7347"/>
              <a:gd name="T79" fmla="*/ 0 h 7685"/>
              <a:gd name="T80" fmla="*/ 5734 w 7347"/>
              <a:gd name="T81" fmla="*/ 58 h 7685"/>
              <a:gd name="T82" fmla="*/ 6457 w 7347"/>
              <a:gd name="T83" fmla="*/ 225 h 7685"/>
              <a:gd name="T84" fmla="*/ 7135 w 7347"/>
              <a:gd name="T85" fmla="*/ 492 h 7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347" h="7685">
                <a:moveTo>
                  <a:pt x="3149" y="2813"/>
                </a:moveTo>
                <a:lnTo>
                  <a:pt x="4095" y="2813"/>
                </a:lnTo>
                <a:lnTo>
                  <a:pt x="5901" y="5719"/>
                </a:lnTo>
                <a:lnTo>
                  <a:pt x="5914" y="5719"/>
                </a:lnTo>
                <a:lnTo>
                  <a:pt x="5914" y="2813"/>
                </a:lnTo>
                <a:lnTo>
                  <a:pt x="6804" y="2813"/>
                </a:lnTo>
                <a:lnTo>
                  <a:pt x="6804" y="7142"/>
                </a:lnTo>
                <a:lnTo>
                  <a:pt x="5853" y="7142"/>
                </a:lnTo>
                <a:lnTo>
                  <a:pt x="4052" y="4245"/>
                </a:lnTo>
                <a:lnTo>
                  <a:pt x="4040" y="4245"/>
                </a:lnTo>
                <a:lnTo>
                  <a:pt x="4040" y="7142"/>
                </a:lnTo>
                <a:lnTo>
                  <a:pt x="3149" y="7142"/>
                </a:lnTo>
                <a:lnTo>
                  <a:pt x="3149" y="2813"/>
                </a:lnTo>
                <a:close/>
                <a:moveTo>
                  <a:pt x="7347" y="600"/>
                </a:moveTo>
                <a:lnTo>
                  <a:pt x="7347" y="1620"/>
                </a:lnTo>
                <a:lnTo>
                  <a:pt x="7276" y="1569"/>
                </a:lnTo>
                <a:lnTo>
                  <a:pt x="7110" y="1462"/>
                </a:lnTo>
                <a:lnTo>
                  <a:pt x="6937" y="1363"/>
                </a:lnTo>
                <a:lnTo>
                  <a:pt x="6759" y="1272"/>
                </a:lnTo>
                <a:lnTo>
                  <a:pt x="6577" y="1190"/>
                </a:lnTo>
                <a:lnTo>
                  <a:pt x="6391" y="1116"/>
                </a:lnTo>
                <a:lnTo>
                  <a:pt x="6200" y="1052"/>
                </a:lnTo>
                <a:lnTo>
                  <a:pt x="6004" y="996"/>
                </a:lnTo>
                <a:lnTo>
                  <a:pt x="5806" y="950"/>
                </a:lnTo>
                <a:lnTo>
                  <a:pt x="5603" y="914"/>
                </a:lnTo>
                <a:lnTo>
                  <a:pt x="5398" y="888"/>
                </a:lnTo>
                <a:lnTo>
                  <a:pt x="5188" y="872"/>
                </a:lnTo>
                <a:lnTo>
                  <a:pt x="4977" y="866"/>
                </a:lnTo>
                <a:lnTo>
                  <a:pt x="4765" y="872"/>
                </a:lnTo>
                <a:lnTo>
                  <a:pt x="4556" y="888"/>
                </a:lnTo>
                <a:lnTo>
                  <a:pt x="4351" y="914"/>
                </a:lnTo>
                <a:lnTo>
                  <a:pt x="4148" y="950"/>
                </a:lnTo>
                <a:lnTo>
                  <a:pt x="3950" y="996"/>
                </a:lnTo>
                <a:lnTo>
                  <a:pt x="3754" y="1052"/>
                </a:lnTo>
                <a:lnTo>
                  <a:pt x="3563" y="1116"/>
                </a:lnTo>
                <a:lnTo>
                  <a:pt x="3376" y="1190"/>
                </a:lnTo>
                <a:lnTo>
                  <a:pt x="3194" y="1272"/>
                </a:lnTo>
                <a:lnTo>
                  <a:pt x="3017" y="1363"/>
                </a:lnTo>
                <a:lnTo>
                  <a:pt x="2845" y="1462"/>
                </a:lnTo>
                <a:lnTo>
                  <a:pt x="2678" y="1569"/>
                </a:lnTo>
                <a:lnTo>
                  <a:pt x="2517" y="1683"/>
                </a:lnTo>
                <a:lnTo>
                  <a:pt x="2361" y="1805"/>
                </a:lnTo>
                <a:lnTo>
                  <a:pt x="2213" y="1934"/>
                </a:lnTo>
                <a:lnTo>
                  <a:pt x="2070" y="2070"/>
                </a:lnTo>
                <a:lnTo>
                  <a:pt x="1933" y="2214"/>
                </a:lnTo>
                <a:lnTo>
                  <a:pt x="1805" y="2363"/>
                </a:lnTo>
                <a:lnTo>
                  <a:pt x="1683" y="2518"/>
                </a:lnTo>
                <a:lnTo>
                  <a:pt x="1567" y="2680"/>
                </a:lnTo>
                <a:lnTo>
                  <a:pt x="1460" y="2845"/>
                </a:lnTo>
                <a:lnTo>
                  <a:pt x="1361" y="3018"/>
                </a:lnTo>
                <a:lnTo>
                  <a:pt x="1270" y="3196"/>
                </a:lnTo>
                <a:lnTo>
                  <a:pt x="1188" y="3378"/>
                </a:lnTo>
                <a:lnTo>
                  <a:pt x="1115" y="3564"/>
                </a:lnTo>
                <a:lnTo>
                  <a:pt x="1050" y="3756"/>
                </a:lnTo>
                <a:lnTo>
                  <a:pt x="995" y="3951"/>
                </a:lnTo>
                <a:lnTo>
                  <a:pt x="949" y="4150"/>
                </a:lnTo>
                <a:lnTo>
                  <a:pt x="913" y="4352"/>
                </a:lnTo>
                <a:lnTo>
                  <a:pt x="887" y="4557"/>
                </a:lnTo>
                <a:lnTo>
                  <a:pt x="870" y="4767"/>
                </a:lnTo>
                <a:lnTo>
                  <a:pt x="866" y="4978"/>
                </a:lnTo>
                <a:lnTo>
                  <a:pt x="870" y="5190"/>
                </a:lnTo>
                <a:lnTo>
                  <a:pt x="887" y="5398"/>
                </a:lnTo>
                <a:lnTo>
                  <a:pt x="913" y="5604"/>
                </a:lnTo>
                <a:lnTo>
                  <a:pt x="949" y="5807"/>
                </a:lnTo>
                <a:lnTo>
                  <a:pt x="995" y="6005"/>
                </a:lnTo>
                <a:lnTo>
                  <a:pt x="1050" y="6201"/>
                </a:lnTo>
                <a:lnTo>
                  <a:pt x="1115" y="6392"/>
                </a:lnTo>
                <a:lnTo>
                  <a:pt x="1188" y="6579"/>
                </a:lnTo>
                <a:lnTo>
                  <a:pt x="1270" y="6761"/>
                </a:lnTo>
                <a:lnTo>
                  <a:pt x="1361" y="6939"/>
                </a:lnTo>
                <a:lnTo>
                  <a:pt x="1460" y="7110"/>
                </a:lnTo>
                <a:lnTo>
                  <a:pt x="1567" y="7277"/>
                </a:lnTo>
                <a:lnTo>
                  <a:pt x="1683" y="7438"/>
                </a:lnTo>
                <a:lnTo>
                  <a:pt x="1805" y="7593"/>
                </a:lnTo>
                <a:lnTo>
                  <a:pt x="1883" y="7685"/>
                </a:lnTo>
                <a:lnTo>
                  <a:pt x="800" y="7685"/>
                </a:lnTo>
                <a:lnTo>
                  <a:pt x="720" y="7559"/>
                </a:lnTo>
                <a:lnTo>
                  <a:pt x="600" y="7351"/>
                </a:lnTo>
                <a:lnTo>
                  <a:pt x="490" y="7135"/>
                </a:lnTo>
                <a:lnTo>
                  <a:pt x="390" y="6915"/>
                </a:lnTo>
                <a:lnTo>
                  <a:pt x="301" y="6690"/>
                </a:lnTo>
                <a:lnTo>
                  <a:pt x="223" y="6458"/>
                </a:lnTo>
                <a:lnTo>
                  <a:pt x="156" y="6222"/>
                </a:lnTo>
                <a:lnTo>
                  <a:pt x="101" y="5981"/>
                </a:lnTo>
                <a:lnTo>
                  <a:pt x="56" y="5736"/>
                </a:lnTo>
                <a:lnTo>
                  <a:pt x="25" y="5487"/>
                </a:lnTo>
                <a:lnTo>
                  <a:pt x="5" y="5235"/>
                </a:lnTo>
                <a:lnTo>
                  <a:pt x="0" y="4978"/>
                </a:lnTo>
                <a:lnTo>
                  <a:pt x="5" y="4722"/>
                </a:lnTo>
                <a:lnTo>
                  <a:pt x="25" y="4470"/>
                </a:lnTo>
                <a:lnTo>
                  <a:pt x="56" y="4221"/>
                </a:lnTo>
                <a:lnTo>
                  <a:pt x="101" y="3976"/>
                </a:lnTo>
                <a:lnTo>
                  <a:pt x="156" y="3735"/>
                </a:lnTo>
                <a:lnTo>
                  <a:pt x="223" y="3497"/>
                </a:lnTo>
                <a:lnTo>
                  <a:pt x="301" y="3267"/>
                </a:lnTo>
                <a:lnTo>
                  <a:pt x="390" y="3040"/>
                </a:lnTo>
                <a:lnTo>
                  <a:pt x="490" y="2820"/>
                </a:lnTo>
                <a:lnTo>
                  <a:pt x="600" y="2606"/>
                </a:lnTo>
                <a:lnTo>
                  <a:pt x="720" y="2397"/>
                </a:lnTo>
                <a:lnTo>
                  <a:pt x="849" y="2195"/>
                </a:lnTo>
                <a:lnTo>
                  <a:pt x="988" y="2000"/>
                </a:lnTo>
                <a:lnTo>
                  <a:pt x="1135" y="1812"/>
                </a:lnTo>
                <a:lnTo>
                  <a:pt x="1292" y="1631"/>
                </a:lnTo>
                <a:lnTo>
                  <a:pt x="1457" y="1458"/>
                </a:lnTo>
                <a:lnTo>
                  <a:pt x="1630" y="1294"/>
                </a:lnTo>
                <a:lnTo>
                  <a:pt x="1810" y="1137"/>
                </a:lnTo>
                <a:lnTo>
                  <a:pt x="1998" y="990"/>
                </a:lnTo>
                <a:lnTo>
                  <a:pt x="2194" y="850"/>
                </a:lnTo>
                <a:lnTo>
                  <a:pt x="2396" y="721"/>
                </a:lnTo>
                <a:lnTo>
                  <a:pt x="2604" y="601"/>
                </a:lnTo>
                <a:lnTo>
                  <a:pt x="2818" y="492"/>
                </a:lnTo>
                <a:lnTo>
                  <a:pt x="3040" y="392"/>
                </a:lnTo>
                <a:lnTo>
                  <a:pt x="3265" y="302"/>
                </a:lnTo>
                <a:lnTo>
                  <a:pt x="3497" y="225"/>
                </a:lnTo>
                <a:lnTo>
                  <a:pt x="3733" y="158"/>
                </a:lnTo>
                <a:lnTo>
                  <a:pt x="3974" y="103"/>
                </a:lnTo>
                <a:lnTo>
                  <a:pt x="4219" y="58"/>
                </a:lnTo>
                <a:lnTo>
                  <a:pt x="4468" y="27"/>
                </a:lnTo>
                <a:lnTo>
                  <a:pt x="4720" y="7"/>
                </a:lnTo>
                <a:lnTo>
                  <a:pt x="4977" y="0"/>
                </a:lnTo>
                <a:lnTo>
                  <a:pt x="5233" y="7"/>
                </a:lnTo>
                <a:lnTo>
                  <a:pt x="5485" y="27"/>
                </a:lnTo>
                <a:lnTo>
                  <a:pt x="5734" y="58"/>
                </a:lnTo>
                <a:lnTo>
                  <a:pt x="5980" y="103"/>
                </a:lnTo>
                <a:lnTo>
                  <a:pt x="6220" y="158"/>
                </a:lnTo>
                <a:lnTo>
                  <a:pt x="6457" y="225"/>
                </a:lnTo>
                <a:lnTo>
                  <a:pt x="6688" y="302"/>
                </a:lnTo>
                <a:lnTo>
                  <a:pt x="6914" y="392"/>
                </a:lnTo>
                <a:lnTo>
                  <a:pt x="7135" y="492"/>
                </a:lnTo>
                <a:lnTo>
                  <a:pt x="7347" y="60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09600"/>
            <a:ext cx="13030200" cy="91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lvl1pPr>
              <a:defRPr sz="3600" baseline="0">
                <a:solidFill>
                  <a:srgbClr val="569BBE"/>
                </a:solidFill>
                <a:latin typeface="+mj-lt"/>
              </a:defRPr>
            </a:lvl1pPr>
          </a:lstStyle>
          <a:p>
            <a:r>
              <a:rPr lang="en-US" b="1">
                <a:solidFill>
                  <a:srgbClr val="569BBE"/>
                </a:solidFill>
                <a:latin typeface="Arial Nova" panose="020B0504020202020204" pitchFamily="34" charset="0"/>
              </a:rPr>
              <a:t>Slide Title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862013" y="1905000"/>
            <a:ext cx="13006387" cy="5257800"/>
          </a:xfrm>
          <a:prstGeom prst="rect">
            <a:avLst/>
          </a:prstGeom>
        </p:spPr>
        <p:txBody>
          <a:bodyPr lIns="0" tIns="0" rIns="0" bIns="0" anchor="ctr" anchorCtr="1"/>
          <a:lstStyle>
            <a:lvl1pPr>
              <a:defRPr>
                <a:latin typeface="Arial Nova" panose="020B05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27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artArt Placeholder 4"/>
          <p:cNvSpPr>
            <a:spLocks noGrp="1"/>
          </p:cNvSpPr>
          <p:nvPr>
            <p:ph type="dgm" sz="quarter" idx="14"/>
          </p:nvPr>
        </p:nvSpPr>
        <p:spPr>
          <a:xfrm>
            <a:off x="862013" y="1905000"/>
            <a:ext cx="13006387" cy="5257800"/>
          </a:xfrm>
          <a:prstGeom prst="rect">
            <a:avLst/>
          </a:prstGeom>
        </p:spPr>
        <p:txBody>
          <a:bodyPr lIns="0" tIns="0" rIns="0" bIns="0" anchor="ctr" anchorCtr="1"/>
          <a:lstStyle>
            <a:lvl1pPr>
              <a:defRPr>
                <a:latin typeface="Arial Nova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reeform 9"/>
          <p:cNvSpPr>
            <a:spLocks noEditPoints="1"/>
          </p:cNvSpPr>
          <p:nvPr userDrawn="1"/>
        </p:nvSpPr>
        <p:spPr bwMode="auto">
          <a:xfrm>
            <a:off x="8797925" y="2130425"/>
            <a:ext cx="5832475" cy="6099175"/>
          </a:xfrm>
          <a:custGeom>
            <a:avLst/>
            <a:gdLst>
              <a:gd name="T0" fmla="*/ 5901 w 7347"/>
              <a:gd name="T1" fmla="*/ 5719 h 7685"/>
              <a:gd name="T2" fmla="*/ 6804 w 7347"/>
              <a:gd name="T3" fmla="*/ 2813 h 7685"/>
              <a:gd name="T4" fmla="*/ 4052 w 7347"/>
              <a:gd name="T5" fmla="*/ 4245 h 7685"/>
              <a:gd name="T6" fmla="*/ 3149 w 7347"/>
              <a:gd name="T7" fmla="*/ 7142 h 7685"/>
              <a:gd name="T8" fmla="*/ 7347 w 7347"/>
              <a:gd name="T9" fmla="*/ 1620 h 7685"/>
              <a:gd name="T10" fmla="*/ 6937 w 7347"/>
              <a:gd name="T11" fmla="*/ 1363 h 7685"/>
              <a:gd name="T12" fmla="*/ 6391 w 7347"/>
              <a:gd name="T13" fmla="*/ 1116 h 7685"/>
              <a:gd name="T14" fmla="*/ 5806 w 7347"/>
              <a:gd name="T15" fmla="*/ 950 h 7685"/>
              <a:gd name="T16" fmla="*/ 5188 w 7347"/>
              <a:gd name="T17" fmla="*/ 872 h 7685"/>
              <a:gd name="T18" fmla="*/ 4556 w 7347"/>
              <a:gd name="T19" fmla="*/ 888 h 7685"/>
              <a:gd name="T20" fmla="*/ 3950 w 7347"/>
              <a:gd name="T21" fmla="*/ 996 h 7685"/>
              <a:gd name="T22" fmla="*/ 3376 w 7347"/>
              <a:gd name="T23" fmla="*/ 1190 h 7685"/>
              <a:gd name="T24" fmla="*/ 2845 w 7347"/>
              <a:gd name="T25" fmla="*/ 1462 h 7685"/>
              <a:gd name="T26" fmla="*/ 2361 w 7347"/>
              <a:gd name="T27" fmla="*/ 1805 h 7685"/>
              <a:gd name="T28" fmla="*/ 1933 w 7347"/>
              <a:gd name="T29" fmla="*/ 2214 h 7685"/>
              <a:gd name="T30" fmla="*/ 1567 w 7347"/>
              <a:gd name="T31" fmla="*/ 2680 h 7685"/>
              <a:gd name="T32" fmla="*/ 1270 w 7347"/>
              <a:gd name="T33" fmla="*/ 3196 h 7685"/>
              <a:gd name="T34" fmla="*/ 1050 w 7347"/>
              <a:gd name="T35" fmla="*/ 3756 h 7685"/>
              <a:gd name="T36" fmla="*/ 913 w 7347"/>
              <a:gd name="T37" fmla="*/ 4352 h 7685"/>
              <a:gd name="T38" fmla="*/ 866 w 7347"/>
              <a:gd name="T39" fmla="*/ 4978 h 7685"/>
              <a:gd name="T40" fmla="*/ 913 w 7347"/>
              <a:gd name="T41" fmla="*/ 5604 h 7685"/>
              <a:gd name="T42" fmla="*/ 1050 w 7347"/>
              <a:gd name="T43" fmla="*/ 6201 h 7685"/>
              <a:gd name="T44" fmla="*/ 1270 w 7347"/>
              <a:gd name="T45" fmla="*/ 6761 h 7685"/>
              <a:gd name="T46" fmla="*/ 1567 w 7347"/>
              <a:gd name="T47" fmla="*/ 7277 h 7685"/>
              <a:gd name="T48" fmla="*/ 1883 w 7347"/>
              <a:gd name="T49" fmla="*/ 7685 h 7685"/>
              <a:gd name="T50" fmla="*/ 600 w 7347"/>
              <a:gd name="T51" fmla="*/ 7351 h 7685"/>
              <a:gd name="T52" fmla="*/ 301 w 7347"/>
              <a:gd name="T53" fmla="*/ 6690 h 7685"/>
              <a:gd name="T54" fmla="*/ 101 w 7347"/>
              <a:gd name="T55" fmla="*/ 5981 h 7685"/>
              <a:gd name="T56" fmla="*/ 5 w 7347"/>
              <a:gd name="T57" fmla="*/ 5235 h 7685"/>
              <a:gd name="T58" fmla="*/ 25 w 7347"/>
              <a:gd name="T59" fmla="*/ 4470 h 7685"/>
              <a:gd name="T60" fmla="*/ 156 w 7347"/>
              <a:gd name="T61" fmla="*/ 3735 h 7685"/>
              <a:gd name="T62" fmla="*/ 390 w 7347"/>
              <a:gd name="T63" fmla="*/ 3040 h 7685"/>
              <a:gd name="T64" fmla="*/ 720 w 7347"/>
              <a:gd name="T65" fmla="*/ 2397 h 7685"/>
              <a:gd name="T66" fmla="*/ 1135 w 7347"/>
              <a:gd name="T67" fmla="*/ 1812 h 7685"/>
              <a:gd name="T68" fmla="*/ 1630 w 7347"/>
              <a:gd name="T69" fmla="*/ 1294 h 7685"/>
              <a:gd name="T70" fmla="*/ 2194 w 7347"/>
              <a:gd name="T71" fmla="*/ 850 h 7685"/>
              <a:gd name="T72" fmla="*/ 2818 w 7347"/>
              <a:gd name="T73" fmla="*/ 492 h 7685"/>
              <a:gd name="T74" fmla="*/ 3497 w 7347"/>
              <a:gd name="T75" fmla="*/ 225 h 7685"/>
              <a:gd name="T76" fmla="*/ 4219 w 7347"/>
              <a:gd name="T77" fmla="*/ 58 h 7685"/>
              <a:gd name="T78" fmla="*/ 4977 w 7347"/>
              <a:gd name="T79" fmla="*/ 0 h 7685"/>
              <a:gd name="T80" fmla="*/ 5734 w 7347"/>
              <a:gd name="T81" fmla="*/ 58 h 7685"/>
              <a:gd name="T82" fmla="*/ 6457 w 7347"/>
              <a:gd name="T83" fmla="*/ 225 h 7685"/>
              <a:gd name="T84" fmla="*/ 7135 w 7347"/>
              <a:gd name="T85" fmla="*/ 492 h 7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347" h="7685">
                <a:moveTo>
                  <a:pt x="3149" y="2813"/>
                </a:moveTo>
                <a:lnTo>
                  <a:pt x="4095" y="2813"/>
                </a:lnTo>
                <a:lnTo>
                  <a:pt x="5901" y="5719"/>
                </a:lnTo>
                <a:lnTo>
                  <a:pt x="5914" y="5719"/>
                </a:lnTo>
                <a:lnTo>
                  <a:pt x="5914" y="2813"/>
                </a:lnTo>
                <a:lnTo>
                  <a:pt x="6804" y="2813"/>
                </a:lnTo>
                <a:lnTo>
                  <a:pt x="6804" y="7142"/>
                </a:lnTo>
                <a:lnTo>
                  <a:pt x="5853" y="7142"/>
                </a:lnTo>
                <a:lnTo>
                  <a:pt x="4052" y="4245"/>
                </a:lnTo>
                <a:lnTo>
                  <a:pt x="4040" y="4245"/>
                </a:lnTo>
                <a:lnTo>
                  <a:pt x="4040" y="7142"/>
                </a:lnTo>
                <a:lnTo>
                  <a:pt x="3149" y="7142"/>
                </a:lnTo>
                <a:lnTo>
                  <a:pt x="3149" y="2813"/>
                </a:lnTo>
                <a:close/>
                <a:moveTo>
                  <a:pt x="7347" y="600"/>
                </a:moveTo>
                <a:lnTo>
                  <a:pt x="7347" y="1620"/>
                </a:lnTo>
                <a:lnTo>
                  <a:pt x="7276" y="1569"/>
                </a:lnTo>
                <a:lnTo>
                  <a:pt x="7110" y="1462"/>
                </a:lnTo>
                <a:lnTo>
                  <a:pt x="6937" y="1363"/>
                </a:lnTo>
                <a:lnTo>
                  <a:pt x="6759" y="1272"/>
                </a:lnTo>
                <a:lnTo>
                  <a:pt x="6577" y="1190"/>
                </a:lnTo>
                <a:lnTo>
                  <a:pt x="6391" y="1116"/>
                </a:lnTo>
                <a:lnTo>
                  <a:pt x="6200" y="1052"/>
                </a:lnTo>
                <a:lnTo>
                  <a:pt x="6004" y="996"/>
                </a:lnTo>
                <a:lnTo>
                  <a:pt x="5806" y="950"/>
                </a:lnTo>
                <a:lnTo>
                  <a:pt x="5603" y="914"/>
                </a:lnTo>
                <a:lnTo>
                  <a:pt x="5398" y="888"/>
                </a:lnTo>
                <a:lnTo>
                  <a:pt x="5188" y="872"/>
                </a:lnTo>
                <a:lnTo>
                  <a:pt x="4977" y="866"/>
                </a:lnTo>
                <a:lnTo>
                  <a:pt x="4765" y="872"/>
                </a:lnTo>
                <a:lnTo>
                  <a:pt x="4556" y="888"/>
                </a:lnTo>
                <a:lnTo>
                  <a:pt x="4351" y="914"/>
                </a:lnTo>
                <a:lnTo>
                  <a:pt x="4148" y="950"/>
                </a:lnTo>
                <a:lnTo>
                  <a:pt x="3950" y="996"/>
                </a:lnTo>
                <a:lnTo>
                  <a:pt x="3754" y="1052"/>
                </a:lnTo>
                <a:lnTo>
                  <a:pt x="3563" y="1116"/>
                </a:lnTo>
                <a:lnTo>
                  <a:pt x="3376" y="1190"/>
                </a:lnTo>
                <a:lnTo>
                  <a:pt x="3194" y="1272"/>
                </a:lnTo>
                <a:lnTo>
                  <a:pt x="3017" y="1363"/>
                </a:lnTo>
                <a:lnTo>
                  <a:pt x="2845" y="1462"/>
                </a:lnTo>
                <a:lnTo>
                  <a:pt x="2678" y="1569"/>
                </a:lnTo>
                <a:lnTo>
                  <a:pt x="2517" y="1683"/>
                </a:lnTo>
                <a:lnTo>
                  <a:pt x="2361" y="1805"/>
                </a:lnTo>
                <a:lnTo>
                  <a:pt x="2213" y="1934"/>
                </a:lnTo>
                <a:lnTo>
                  <a:pt x="2070" y="2070"/>
                </a:lnTo>
                <a:lnTo>
                  <a:pt x="1933" y="2214"/>
                </a:lnTo>
                <a:lnTo>
                  <a:pt x="1805" y="2363"/>
                </a:lnTo>
                <a:lnTo>
                  <a:pt x="1683" y="2518"/>
                </a:lnTo>
                <a:lnTo>
                  <a:pt x="1567" y="2680"/>
                </a:lnTo>
                <a:lnTo>
                  <a:pt x="1460" y="2845"/>
                </a:lnTo>
                <a:lnTo>
                  <a:pt x="1361" y="3018"/>
                </a:lnTo>
                <a:lnTo>
                  <a:pt x="1270" y="3196"/>
                </a:lnTo>
                <a:lnTo>
                  <a:pt x="1188" y="3378"/>
                </a:lnTo>
                <a:lnTo>
                  <a:pt x="1115" y="3564"/>
                </a:lnTo>
                <a:lnTo>
                  <a:pt x="1050" y="3756"/>
                </a:lnTo>
                <a:lnTo>
                  <a:pt x="995" y="3951"/>
                </a:lnTo>
                <a:lnTo>
                  <a:pt x="949" y="4150"/>
                </a:lnTo>
                <a:lnTo>
                  <a:pt x="913" y="4352"/>
                </a:lnTo>
                <a:lnTo>
                  <a:pt x="887" y="4557"/>
                </a:lnTo>
                <a:lnTo>
                  <a:pt x="870" y="4767"/>
                </a:lnTo>
                <a:lnTo>
                  <a:pt x="866" y="4978"/>
                </a:lnTo>
                <a:lnTo>
                  <a:pt x="870" y="5190"/>
                </a:lnTo>
                <a:lnTo>
                  <a:pt x="887" y="5398"/>
                </a:lnTo>
                <a:lnTo>
                  <a:pt x="913" y="5604"/>
                </a:lnTo>
                <a:lnTo>
                  <a:pt x="949" y="5807"/>
                </a:lnTo>
                <a:lnTo>
                  <a:pt x="995" y="6005"/>
                </a:lnTo>
                <a:lnTo>
                  <a:pt x="1050" y="6201"/>
                </a:lnTo>
                <a:lnTo>
                  <a:pt x="1115" y="6392"/>
                </a:lnTo>
                <a:lnTo>
                  <a:pt x="1188" y="6579"/>
                </a:lnTo>
                <a:lnTo>
                  <a:pt x="1270" y="6761"/>
                </a:lnTo>
                <a:lnTo>
                  <a:pt x="1361" y="6939"/>
                </a:lnTo>
                <a:lnTo>
                  <a:pt x="1460" y="7110"/>
                </a:lnTo>
                <a:lnTo>
                  <a:pt x="1567" y="7277"/>
                </a:lnTo>
                <a:lnTo>
                  <a:pt x="1683" y="7438"/>
                </a:lnTo>
                <a:lnTo>
                  <a:pt x="1805" y="7593"/>
                </a:lnTo>
                <a:lnTo>
                  <a:pt x="1883" y="7685"/>
                </a:lnTo>
                <a:lnTo>
                  <a:pt x="800" y="7685"/>
                </a:lnTo>
                <a:lnTo>
                  <a:pt x="720" y="7559"/>
                </a:lnTo>
                <a:lnTo>
                  <a:pt x="600" y="7351"/>
                </a:lnTo>
                <a:lnTo>
                  <a:pt x="490" y="7135"/>
                </a:lnTo>
                <a:lnTo>
                  <a:pt x="390" y="6915"/>
                </a:lnTo>
                <a:lnTo>
                  <a:pt x="301" y="6690"/>
                </a:lnTo>
                <a:lnTo>
                  <a:pt x="223" y="6458"/>
                </a:lnTo>
                <a:lnTo>
                  <a:pt x="156" y="6222"/>
                </a:lnTo>
                <a:lnTo>
                  <a:pt x="101" y="5981"/>
                </a:lnTo>
                <a:lnTo>
                  <a:pt x="56" y="5736"/>
                </a:lnTo>
                <a:lnTo>
                  <a:pt x="25" y="5487"/>
                </a:lnTo>
                <a:lnTo>
                  <a:pt x="5" y="5235"/>
                </a:lnTo>
                <a:lnTo>
                  <a:pt x="0" y="4978"/>
                </a:lnTo>
                <a:lnTo>
                  <a:pt x="5" y="4722"/>
                </a:lnTo>
                <a:lnTo>
                  <a:pt x="25" y="4470"/>
                </a:lnTo>
                <a:lnTo>
                  <a:pt x="56" y="4221"/>
                </a:lnTo>
                <a:lnTo>
                  <a:pt x="101" y="3976"/>
                </a:lnTo>
                <a:lnTo>
                  <a:pt x="156" y="3735"/>
                </a:lnTo>
                <a:lnTo>
                  <a:pt x="223" y="3497"/>
                </a:lnTo>
                <a:lnTo>
                  <a:pt x="301" y="3267"/>
                </a:lnTo>
                <a:lnTo>
                  <a:pt x="390" y="3040"/>
                </a:lnTo>
                <a:lnTo>
                  <a:pt x="490" y="2820"/>
                </a:lnTo>
                <a:lnTo>
                  <a:pt x="600" y="2606"/>
                </a:lnTo>
                <a:lnTo>
                  <a:pt x="720" y="2397"/>
                </a:lnTo>
                <a:lnTo>
                  <a:pt x="849" y="2195"/>
                </a:lnTo>
                <a:lnTo>
                  <a:pt x="988" y="2000"/>
                </a:lnTo>
                <a:lnTo>
                  <a:pt x="1135" y="1812"/>
                </a:lnTo>
                <a:lnTo>
                  <a:pt x="1292" y="1631"/>
                </a:lnTo>
                <a:lnTo>
                  <a:pt x="1457" y="1458"/>
                </a:lnTo>
                <a:lnTo>
                  <a:pt x="1630" y="1294"/>
                </a:lnTo>
                <a:lnTo>
                  <a:pt x="1810" y="1137"/>
                </a:lnTo>
                <a:lnTo>
                  <a:pt x="1998" y="990"/>
                </a:lnTo>
                <a:lnTo>
                  <a:pt x="2194" y="850"/>
                </a:lnTo>
                <a:lnTo>
                  <a:pt x="2396" y="721"/>
                </a:lnTo>
                <a:lnTo>
                  <a:pt x="2604" y="601"/>
                </a:lnTo>
                <a:lnTo>
                  <a:pt x="2818" y="492"/>
                </a:lnTo>
                <a:lnTo>
                  <a:pt x="3040" y="392"/>
                </a:lnTo>
                <a:lnTo>
                  <a:pt x="3265" y="302"/>
                </a:lnTo>
                <a:lnTo>
                  <a:pt x="3497" y="225"/>
                </a:lnTo>
                <a:lnTo>
                  <a:pt x="3733" y="158"/>
                </a:lnTo>
                <a:lnTo>
                  <a:pt x="3974" y="103"/>
                </a:lnTo>
                <a:lnTo>
                  <a:pt x="4219" y="58"/>
                </a:lnTo>
                <a:lnTo>
                  <a:pt x="4468" y="27"/>
                </a:lnTo>
                <a:lnTo>
                  <a:pt x="4720" y="7"/>
                </a:lnTo>
                <a:lnTo>
                  <a:pt x="4977" y="0"/>
                </a:lnTo>
                <a:lnTo>
                  <a:pt x="5233" y="7"/>
                </a:lnTo>
                <a:lnTo>
                  <a:pt x="5485" y="27"/>
                </a:lnTo>
                <a:lnTo>
                  <a:pt x="5734" y="58"/>
                </a:lnTo>
                <a:lnTo>
                  <a:pt x="5980" y="103"/>
                </a:lnTo>
                <a:lnTo>
                  <a:pt x="6220" y="158"/>
                </a:lnTo>
                <a:lnTo>
                  <a:pt x="6457" y="225"/>
                </a:lnTo>
                <a:lnTo>
                  <a:pt x="6688" y="302"/>
                </a:lnTo>
                <a:lnTo>
                  <a:pt x="6914" y="392"/>
                </a:lnTo>
                <a:lnTo>
                  <a:pt x="7135" y="492"/>
                </a:lnTo>
                <a:lnTo>
                  <a:pt x="7347" y="60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09600"/>
            <a:ext cx="13030200" cy="91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lvl1pPr>
              <a:defRPr sz="3600" baseline="0">
                <a:solidFill>
                  <a:srgbClr val="569BBE"/>
                </a:solidFill>
                <a:latin typeface="+mj-lt"/>
              </a:defRPr>
            </a:lvl1pPr>
          </a:lstStyle>
          <a:p>
            <a:r>
              <a:rPr lang="en-US" b="1">
                <a:solidFill>
                  <a:srgbClr val="569BBE"/>
                </a:solidFill>
                <a:latin typeface="Arial Nova" panose="020B0504020202020204" pitchFamily="34" charset="0"/>
              </a:rPr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56774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m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9"/>
          <p:cNvSpPr>
            <a:spLocks noEditPoints="1"/>
          </p:cNvSpPr>
          <p:nvPr userDrawn="1"/>
        </p:nvSpPr>
        <p:spPr bwMode="auto">
          <a:xfrm>
            <a:off x="8797925" y="2130425"/>
            <a:ext cx="5832475" cy="6099175"/>
          </a:xfrm>
          <a:custGeom>
            <a:avLst/>
            <a:gdLst>
              <a:gd name="T0" fmla="*/ 5901 w 7347"/>
              <a:gd name="T1" fmla="*/ 5719 h 7685"/>
              <a:gd name="T2" fmla="*/ 6804 w 7347"/>
              <a:gd name="T3" fmla="*/ 2813 h 7685"/>
              <a:gd name="T4" fmla="*/ 4052 w 7347"/>
              <a:gd name="T5" fmla="*/ 4245 h 7685"/>
              <a:gd name="T6" fmla="*/ 3149 w 7347"/>
              <a:gd name="T7" fmla="*/ 7142 h 7685"/>
              <a:gd name="T8" fmla="*/ 7347 w 7347"/>
              <a:gd name="T9" fmla="*/ 1620 h 7685"/>
              <a:gd name="T10" fmla="*/ 6937 w 7347"/>
              <a:gd name="T11" fmla="*/ 1363 h 7685"/>
              <a:gd name="T12" fmla="*/ 6391 w 7347"/>
              <a:gd name="T13" fmla="*/ 1116 h 7685"/>
              <a:gd name="T14" fmla="*/ 5806 w 7347"/>
              <a:gd name="T15" fmla="*/ 950 h 7685"/>
              <a:gd name="T16" fmla="*/ 5188 w 7347"/>
              <a:gd name="T17" fmla="*/ 872 h 7685"/>
              <a:gd name="T18" fmla="*/ 4556 w 7347"/>
              <a:gd name="T19" fmla="*/ 888 h 7685"/>
              <a:gd name="T20" fmla="*/ 3950 w 7347"/>
              <a:gd name="T21" fmla="*/ 996 h 7685"/>
              <a:gd name="T22" fmla="*/ 3376 w 7347"/>
              <a:gd name="T23" fmla="*/ 1190 h 7685"/>
              <a:gd name="T24" fmla="*/ 2845 w 7347"/>
              <a:gd name="T25" fmla="*/ 1462 h 7685"/>
              <a:gd name="T26" fmla="*/ 2361 w 7347"/>
              <a:gd name="T27" fmla="*/ 1805 h 7685"/>
              <a:gd name="T28" fmla="*/ 1933 w 7347"/>
              <a:gd name="T29" fmla="*/ 2214 h 7685"/>
              <a:gd name="T30" fmla="*/ 1567 w 7347"/>
              <a:gd name="T31" fmla="*/ 2680 h 7685"/>
              <a:gd name="T32" fmla="*/ 1270 w 7347"/>
              <a:gd name="T33" fmla="*/ 3196 h 7685"/>
              <a:gd name="T34" fmla="*/ 1050 w 7347"/>
              <a:gd name="T35" fmla="*/ 3756 h 7685"/>
              <a:gd name="T36" fmla="*/ 913 w 7347"/>
              <a:gd name="T37" fmla="*/ 4352 h 7685"/>
              <a:gd name="T38" fmla="*/ 866 w 7347"/>
              <a:gd name="T39" fmla="*/ 4978 h 7685"/>
              <a:gd name="T40" fmla="*/ 913 w 7347"/>
              <a:gd name="T41" fmla="*/ 5604 h 7685"/>
              <a:gd name="T42" fmla="*/ 1050 w 7347"/>
              <a:gd name="T43" fmla="*/ 6201 h 7685"/>
              <a:gd name="T44" fmla="*/ 1270 w 7347"/>
              <a:gd name="T45" fmla="*/ 6761 h 7685"/>
              <a:gd name="T46" fmla="*/ 1567 w 7347"/>
              <a:gd name="T47" fmla="*/ 7277 h 7685"/>
              <a:gd name="T48" fmla="*/ 1883 w 7347"/>
              <a:gd name="T49" fmla="*/ 7685 h 7685"/>
              <a:gd name="T50" fmla="*/ 600 w 7347"/>
              <a:gd name="T51" fmla="*/ 7351 h 7685"/>
              <a:gd name="T52" fmla="*/ 301 w 7347"/>
              <a:gd name="T53" fmla="*/ 6690 h 7685"/>
              <a:gd name="T54" fmla="*/ 101 w 7347"/>
              <a:gd name="T55" fmla="*/ 5981 h 7685"/>
              <a:gd name="T56" fmla="*/ 5 w 7347"/>
              <a:gd name="T57" fmla="*/ 5235 h 7685"/>
              <a:gd name="T58" fmla="*/ 25 w 7347"/>
              <a:gd name="T59" fmla="*/ 4470 h 7685"/>
              <a:gd name="T60" fmla="*/ 156 w 7347"/>
              <a:gd name="T61" fmla="*/ 3735 h 7685"/>
              <a:gd name="T62" fmla="*/ 390 w 7347"/>
              <a:gd name="T63" fmla="*/ 3040 h 7685"/>
              <a:gd name="T64" fmla="*/ 720 w 7347"/>
              <a:gd name="T65" fmla="*/ 2397 h 7685"/>
              <a:gd name="T66" fmla="*/ 1135 w 7347"/>
              <a:gd name="T67" fmla="*/ 1812 h 7685"/>
              <a:gd name="T68" fmla="*/ 1630 w 7347"/>
              <a:gd name="T69" fmla="*/ 1294 h 7685"/>
              <a:gd name="T70" fmla="*/ 2194 w 7347"/>
              <a:gd name="T71" fmla="*/ 850 h 7685"/>
              <a:gd name="T72" fmla="*/ 2818 w 7347"/>
              <a:gd name="T73" fmla="*/ 492 h 7685"/>
              <a:gd name="T74" fmla="*/ 3497 w 7347"/>
              <a:gd name="T75" fmla="*/ 225 h 7685"/>
              <a:gd name="T76" fmla="*/ 4219 w 7347"/>
              <a:gd name="T77" fmla="*/ 58 h 7685"/>
              <a:gd name="T78" fmla="*/ 4977 w 7347"/>
              <a:gd name="T79" fmla="*/ 0 h 7685"/>
              <a:gd name="T80" fmla="*/ 5734 w 7347"/>
              <a:gd name="T81" fmla="*/ 58 h 7685"/>
              <a:gd name="T82" fmla="*/ 6457 w 7347"/>
              <a:gd name="T83" fmla="*/ 225 h 7685"/>
              <a:gd name="T84" fmla="*/ 7135 w 7347"/>
              <a:gd name="T85" fmla="*/ 492 h 7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347" h="7685">
                <a:moveTo>
                  <a:pt x="3149" y="2813"/>
                </a:moveTo>
                <a:lnTo>
                  <a:pt x="4095" y="2813"/>
                </a:lnTo>
                <a:lnTo>
                  <a:pt x="5901" y="5719"/>
                </a:lnTo>
                <a:lnTo>
                  <a:pt x="5914" y="5719"/>
                </a:lnTo>
                <a:lnTo>
                  <a:pt x="5914" y="2813"/>
                </a:lnTo>
                <a:lnTo>
                  <a:pt x="6804" y="2813"/>
                </a:lnTo>
                <a:lnTo>
                  <a:pt x="6804" y="7142"/>
                </a:lnTo>
                <a:lnTo>
                  <a:pt x="5853" y="7142"/>
                </a:lnTo>
                <a:lnTo>
                  <a:pt x="4052" y="4245"/>
                </a:lnTo>
                <a:lnTo>
                  <a:pt x="4040" y="4245"/>
                </a:lnTo>
                <a:lnTo>
                  <a:pt x="4040" y="7142"/>
                </a:lnTo>
                <a:lnTo>
                  <a:pt x="3149" y="7142"/>
                </a:lnTo>
                <a:lnTo>
                  <a:pt x="3149" y="2813"/>
                </a:lnTo>
                <a:close/>
                <a:moveTo>
                  <a:pt x="7347" y="600"/>
                </a:moveTo>
                <a:lnTo>
                  <a:pt x="7347" y="1620"/>
                </a:lnTo>
                <a:lnTo>
                  <a:pt x="7276" y="1569"/>
                </a:lnTo>
                <a:lnTo>
                  <a:pt x="7110" y="1462"/>
                </a:lnTo>
                <a:lnTo>
                  <a:pt x="6937" y="1363"/>
                </a:lnTo>
                <a:lnTo>
                  <a:pt x="6759" y="1272"/>
                </a:lnTo>
                <a:lnTo>
                  <a:pt x="6577" y="1190"/>
                </a:lnTo>
                <a:lnTo>
                  <a:pt x="6391" y="1116"/>
                </a:lnTo>
                <a:lnTo>
                  <a:pt x="6200" y="1052"/>
                </a:lnTo>
                <a:lnTo>
                  <a:pt x="6004" y="996"/>
                </a:lnTo>
                <a:lnTo>
                  <a:pt x="5806" y="950"/>
                </a:lnTo>
                <a:lnTo>
                  <a:pt x="5603" y="914"/>
                </a:lnTo>
                <a:lnTo>
                  <a:pt x="5398" y="888"/>
                </a:lnTo>
                <a:lnTo>
                  <a:pt x="5188" y="872"/>
                </a:lnTo>
                <a:lnTo>
                  <a:pt x="4977" y="866"/>
                </a:lnTo>
                <a:lnTo>
                  <a:pt x="4765" y="872"/>
                </a:lnTo>
                <a:lnTo>
                  <a:pt x="4556" y="888"/>
                </a:lnTo>
                <a:lnTo>
                  <a:pt x="4351" y="914"/>
                </a:lnTo>
                <a:lnTo>
                  <a:pt x="4148" y="950"/>
                </a:lnTo>
                <a:lnTo>
                  <a:pt x="3950" y="996"/>
                </a:lnTo>
                <a:lnTo>
                  <a:pt x="3754" y="1052"/>
                </a:lnTo>
                <a:lnTo>
                  <a:pt x="3563" y="1116"/>
                </a:lnTo>
                <a:lnTo>
                  <a:pt x="3376" y="1190"/>
                </a:lnTo>
                <a:lnTo>
                  <a:pt x="3194" y="1272"/>
                </a:lnTo>
                <a:lnTo>
                  <a:pt x="3017" y="1363"/>
                </a:lnTo>
                <a:lnTo>
                  <a:pt x="2845" y="1462"/>
                </a:lnTo>
                <a:lnTo>
                  <a:pt x="2678" y="1569"/>
                </a:lnTo>
                <a:lnTo>
                  <a:pt x="2517" y="1683"/>
                </a:lnTo>
                <a:lnTo>
                  <a:pt x="2361" y="1805"/>
                </a:lnTo>
                <a:lnTo>
                  <a:pt x="2213" y="1934"/>
                </a:lnTo>
                <a:lnTo>
                  <a:pt x="2070" y="2070"/>
                </a:lnTo>
                <a:lnTo>
                  <a:pt x="1933" y="2214"/>
                </a:lnTo>
                <a:lnTo>
                  <a:pt x="1805" y="2363"/>
                </a:lnTo>
                <a:lnTo>
                  <a:pt x="1683" y="2518"/>
                </a:lnTo>
                <a:lnTo>
                  <a:pt x="1567" y="2680"/>
                </a:lnTo>
                <a:lnTo>
                  <a:pt x="1460" y="2845"/>
                </a:lnTo>
                <a:lnTo>
                  <a:pt x="1361" y="3018"/>
                </a:lnTo>
                <a:lnTo>
                  <a:pt x="1270" y="3196"/>
                </a:lnTo>
                <a:lnTo>
                  <a:pt x="1188" y="3378"/>
                </a:lnTo>
                <a:lnTo>
                  <a:pt x="1115" y="3564"/>
                </a:lnTo>
                <a:lnTo>
                  <a:pt x="1050" y="3756"/>
                </a:lnTo>
                <a:lnTo>
                  <a:pt x="995" y="3951"/>
                </a:lnTo>
                <a:lnTo>
                  <a:pt x="949" y="4150"/>
                </a:lnTo>
                <a:lnTo>
                  <a:pt x="913" y="4352"/>
                </a:lnTo>
                <a:lnTo>
                  <a:pt x="887" y="4557"/>
                </a:lnTo>
                <a:lnTo>
                  <a:pt x="870" y="4767"/>
                </a:lnTo>
                <a:lnTo>
                  <a:pt x="866" y="4978"/>
                </a:lnTo>
                <a:lnTo>
                  <a:pt x="870" y="5190"/>
                </a:lnTo>
                <a:lnTo>
                  <a:pt x="887" y="5398"/>
                </a:lnTo>
                <a:lnTo>
                  <a:pt x="913" y="5604"/>
                </a:lnTo>
                <a:lnTo>
                  <a:pt x="949" y="5807"/>
                </a:lnTo>
                <a:lnTo>
                  <a:pt x="995" y="6005"/>
                </a:lnTo>
                <a:lnTo>
                  <a:pt x="1050" y="6201"/>
                </a:lnTo>
                <a:lnTo>
                  <a:pt x="1115" y="6392"/>
                </a:lnTo>
                <a:lnTo>
                  <a:pt x="1188" y="6579"/>
                </a:lnTo>
                <a:lnTo>
                  <a:pt x="1270" y="6761"/>
                </a:lnTo>
                <a:lnTo>
                  <a:pt x="1361" y="6939"/>
                </a:lnTo>
                <a:lnTo>
                  <a:pt x="1460" y="7110"/>
                </a:lnTo>
                <a:lnTo>
                  <a:pt x="1567" y="7277"/>
                </a:lnTo>
                <a:lnTo>
                  <a:pt x="1683" y="7438"/>
                </a:lnTo>
                <a:lnTo>
                  <a:pt x="1805" y="7593"/>
                </a:lnTo>
                <a:lnTo>
                  <a:pt x="1883" y="7685"/>
                </a:lnTo>
                <a:lnTo>
                  <a:pt x="800" y="7685"/>
                </a:lnTo>
                <a:lnTo>
                  <a:pt x="720" y="7559"/>
                </a:lnTo>
                <a:lnTo>
                  <a:pt x="600" y="7351"/>
                </a:lnTo>
                <a:lnTo>
                  <a:pt x="490" y="7135"/>
                </a:lnTo>
                <a:lnTo>
                  <a:pt x="390" y="6915"/>
                </a:lnTo>
                <a:lnTo>
                  <a:pt x="301" y="6690"/>
                </a:lnTo>
                <a:lnTo>
                  <a:pt x="223" y="6458"/>
                </a:lnTo>
                <a:lnTo>
                  <a:pt x="156" y="6222"/>
                </a:lnTo>
                <a:lnTo>
                  <a:pt x="101" y="5981"/>
                </a:lnTo>
                <a:lnTo>
                  <a:pt x="56" y="5736"/>
                </a:lnTo>
                <a:lnTo>
                  <a:pt x="25" y="5487"/>
                </a:lnTo>
                <a:lnTo>
                  <a:pt x="5" y="5235"/>
                </a:lnTo>
                <a:lnTo>
                  <a:pt x="0" y="4978"/>
                </a:lnTo>
                <a:lnTo>
                  <a:pt x="5" y="4722"/>
                </a:lnTo>
                <a:lnTo>
                  <a:pt x="25" y="4470"/>
                </a:lnTo>
                <a:lnTo>
                  <a:pt x="56" y="4221"/>
                </a:lnTo>
                <a:lnTo>
                  <a:pt x="101" y="3976"/>
                </a:lnTo>
                <a:lnTo>
                  <a:pt x="156" y="3735"/>
                </a:lnTo>
                <a:lnTo>
                  <a:pt x="223" y="3497"/>
                </a:lnTo>
                <a:lnTo>
                  <a:pt x="301" y="3267"/>
                </a:lnTo>
                <a:lnTo>
                  <a:pt x="390" y="3040"/>
                </a:lnTo>
                <a:lnTo>
                  <a:pt x="490" y="2820"/>
                </a:lnTo>
                <a:lnTo>
                  <a:pt x="600" y="2606"/>
                </a:lnTo>
                <a:lnTo>
                  <a:pt x="720" y="2397"/>
                </a:lnTo>
                <a:lnTo>
                  <a:pt x="849" y="2195"/>
                </a:lnTo>
                <a:lnTo>
                  <a:pt x="988" y="2000"/>
                </a:lnTo>
                <a:lnTo>
                  <a:pt x="1135" y="1812"/>
                </a:lnTo>
                <a:lnTo>
                  <a:pt x="1292" y="1631"/>
                </a:lnTo>
                <a:lnTo>
                  <a:pt x="1457" y="1458"/>
                </a:lnTo>
                <a:lnTo>
                  <a:pt x="1630" y="1294"/>
                </a:lnTo>
                <a:lnTo>
                  <a:pt x="1810" y="1137"/>
                </a:lnTo>
                <a:lnTo>
                  <a:pt x="1998" y="990"/>
                </a:lnTo>
                <a:lnTo>
                  <a:pt x="2194" y="850"/>
                </a:lnTo>
                <a:lnTo>
                  <a:pt x="2396" y="721"/>
                </a:lnTo>
                <a:lnTo>
                  <a:pt x="2604" y="601"/>
                </a:lnTo>
                <a:lnTo>
                  <a:pt x="2818" y="492"/>
                </a:lnTo>
                <a:lnTo>
                  <a:pt x="3040" y="392"/>
                </a:lnTo>
                <a:lnTo>
                  <a:pt x="3265" y="302"/>
                </a:lnTo>
                <a:lnTo>
                  <a:pt x="3497" y="225"/>
                </a:lnTo>
                <a:lnTo>
                  <a:pt x="3733" y="158"/>
                </a:lnTo>
                <a:lnTo>
                  <a:pt x="3974" y="103"/>
                </a:lnTo>
                <a:lnTo>
                  <a:pt x="4219" y="58"/>
                </a:lnTo>
                <a:lnTo>
                  <a:pt x="4468" y="27"/>
                </a:lnTo>
                <a:lnTo>
                  <a:pt x="4720" y="7"/>
                </a:lnTo>
                <a:lnTo>
                  <a:pt x="4977" y="0"/>
                </a:lnTo>
                <a:lnTo>
                  <a:pt x="5233" y="7"/>
                </a:lnTo>
                <a:lnTo>
                  <a:pt x="5485" y="27"/>
                </a:lnTo>
                <a:lnTo>
                  <a:pt x="5734" y="58"/>
                </a:lnTo>
                <a:lnTo>
                  <a:pt x="5980" y="103"/>
                </a:lnTo>
                <a:lnTo>
                  <a:pt x="6220" y="158"/>
                </a:lnTo>
                <a:lnTo>
                  <a:pt x="6457" y="225"/>
                </a:lnTo>
                <a:lnTo>
                  <a:pt x="6688" y="302"/>
                </a:lnTo>
                <a:lnTo>
                  <a:pt x="6914" y="392"/>
                </a:lnTo>
                <a:lnTo>
                  <a:pt x="7135" y="492"/>
                </a:lnTo>
                <a:lnTo>
                  <a:pt x="7347" y="60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09600"/>
            <a:ext cx="13030200" cy="91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lvl1pPr>
              <a:defRPr sz="3600" baseline="0">
                <a:solidFill>
                  <a:srgbClr val="569BBE"/>
                </a:solidFill>
                <a:latin typeface="+mj-lt"/>
              </a:defRPr>
            </a:lvl1pPr>
          </a:lstStyle>
          <a:p>
            <a:r>
              <a:rPr lang="en-US" b="1">
                <a:solidFill>
                  <a:srgbClr val="569BBE"/>
                </a:solidFill>
                <a:latin typeface="Arial Nova" panose="020B0504020202020204" pitchFamily="34" charset="0"/>
              </a:rPr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862815" y="2255520"/>
            <a:ext cx="13014408" cy="640080"/>
          </a:xfrm>
          <a:prstGeom prst="rect">
            <a:avLst/>
          </a:prstGeom>
          <a:solidFill>
            <a:srgbClr val="569BBE"/>
          </a:solidFill>
        </p:spPr>
        <p:txBody>
          <a:bodyPr tIns="91440" bIns="91440" anchor="ctr" anchorCtr="1"/>
          <a:lstStyle>
            <a:lvl1pPr algn="ct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53992" y="3249289"/>
            <a:ext cx="4403808" cy="640080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53992" y="4243057"/>
            <a:ext cx="4403808" cy="633743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53992" y="5230489"/>
            <a:ext cx="4403808" cy="640080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853992" y="6224257"/>
            <a:ext cx="4403808" cy="633743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9445542" y="3249289"/>
            <a:ext cx="4403808" cy="640080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445542" y="4243057"/>
            <a:ext cx="4403808" cy="633743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9445542" y="5230489"/>
            <a:ext cx="4403808" cy="640080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445542" y="6224257"/>
            <a:ext cx="4403808" cy="633743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cxnSp>
        <p:nvCxnSpPr>
          <p:cNvPr id="17" name="Elbow Connector 16"/>
          <p:cNvCxnSpPr>
            <a:stCxn id="12" idx="3"/>
            <a:endCxn id="7" idx="2"/>
          </p:cNvCxnSpPr>
          <p:nvPr userDrawn="1"/>
        </p:nvCxnSpPr>
        <p:spPr>
          <a:xfrm flipV="1">
            <a:off x="5257800" y="2895600"/>
            <a:ext cx="1097280" cy="673729"/>
          </a:xfrm>
          <a:prstGeom prst="bentConnector2">
            <a:avLst/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24" idx="3"/>
            <a:endCxn id="7" idx="2"/>
          </p:cNvCxnSpPr>
          <p:nvPr userDrawn="1"/>
        </p:nvCxnSpPr>
        <p:spPr>
          <a:xfrm flipV="1">
            <a:off x="5257800" y="2895600"/>
            <a:ext cx="1920240" cy="3645529"/>
          </a:xfrm>
          <a:prstGeom prst="bentConnector2">
            <a:avLst/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28" idx="1"/>
            <a:endCxn id="7" idx="2"/>
          </p:cNvCxnSpPr>
          <p:nvPr userDrawn="1"/>
        </p:nvCxnSpPr>
        <p:spPr>
          <a:xfrm rot="10800000">
            <a:off x="8348262" y="2895601"/>
            <a:ext cx="1097280" cy="673729"/>
          </a:xfrm>
          <a:prstGeom prst="bentConnector2">
            <a:avLst/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30" idx="1"/>
            <a:endCxn id="7" idx="2"/>
          </p:cNvCxnSpPr>
          <p:nvPr userDrawn="1"/>
        </p:nvCxnSpPr>
        <p:spPr>
          <a:xfrm rot="10800000">
            <a:off x="8073942" y="2895601"/>
            <a:ext cx="1371600" cy="1664329"/>
          </a:xfrm>
          <a:prstGeom prst="bentConnector2">
            <a:avLst/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31" idx="1"/>
            <a:endCxn id="7" idx="2"/>
          </p:cNvCxnSpPr>
          <p:nvPr userDrawn="1"/>
        </p:nvCxnSpPr>
        <p:spPr>
          <a:xfrm rot="10800000">
            <a:off x="7799622" y="2895601"/>
            <a:ext cx="1645920" cy="2654929"/>
          </a:xfrm>
          <a:prstGeom prst="bentConnector2">
            <a:avLst/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32" idx="1"/>
            <a:endCxn id="7" idx="2"/>
          </p:cNvCxnSpPr>
          <p:nvPr userDrawn="1"/>
        </p:nvCxnSpPr>
        <p:spPr>
          <a:xfrm rot="10800000">
            <a:off x="7525302" y="2883530"/>
            <a:ext cx="1920240" cy="3657600"/>
          </a:xfrm>
          <a:prstGeom prst="bentConnector2">
            <a:avLst/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>
            <a:stCxn id="19" idx="3"/>
            <a:endCxn id="7" idx="2"/>
          </p:cNvCxnSpPr>
          <p:nvPr userDrawn="1"/>
        </p:nvCxnSpPr>
        <p:spPr>
          <a:xfrm flipV="1">
            <a:off x="5257800" y="2895600"/>
            <a:ext cx="1371600" cy="1664329"/>
          </a:xfrm>
          <a:prstGeom prst="bentConnector2">
            <a:avLst/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>
            <a:stCxn id="22" idx="3"/>
            <a:endCxn id="7" idx="2"/>
          </p:cNvCxnSpPr>
          <p:nvPr userDrawn="1"/>
        </p:nvCxnSpPr>
        <p:spPr>
          <a:xfrm flipV="1">
            <a:off x="5257800" y="2895600"/>
            <a:ext cx="1645920" cy="2654929"/>
          </a:xfrm>
          <a:prstGeom prst="bentConnector2">
            <a:avLst/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205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m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9"/>
          <p:cNvSpPr>
            <a:spLocks noEditPoints="1"/>
          </p:cNvSpPr>
          <p:nvPr userDrawn="1"/>
        </p:nvSpPr>
        <p:spPr bwMode="auto">
          <a:xfrm>
            <a:off x="8797925" y="2130425"/>
            <a:ext cx="5832475" cy="6099175"/>
          </a:xfrm>
          <a:custGeom>
            <a:avLst/>
            <a:gdLst>
              <a:gd name="T0" fmla="*/ 5901 w 7347"/>
              <a:gd name="T1" fmla="*/ 5719 h 7685"/>
              <a:gd name="T2" fmla="*/ 6804 w 7347"/>
              <a:gd name="T3" fmla="*/ 2813 h 7685"/>
              <a:gd name="T4" fmla="*/ 4052 w 7347"/>
              <a:gd name="T5" fmla="*/ 4245 h 7685"/>
              <a:gd name="T6" fmla="*/ 3149 w 7347"/>
              <a:gd name="T7" fmla="*/ 7142 h 7685"/>
              <a:gd name="T8" fmla="*/ 7347 w 7347"/>
              <a:gd name="T9" fmla="*/ 1620 h 7685"/>
              <a:gd name="T10" fmla="*/ 6937 w 7347"/>
              <a:gd name="T11" fmla="*/ 1363 h 7685"/>
              <a:gd name="T12" fmla="*/ 6391 w 7347"/>
              <a:gd name="T13" fmla="*/ 1116 h 7685"/>
              <a:gd name="T14" fmla="*/ 5806 w 7347"/>
              <a:gd name="T15" fmla="*/ 950 h 7685"/>
              <a:gd name="T16" fmla="*/ 5188 w 7347"/>
              <a:gd name="T17" fmla="*/ 872 h 7685"/>
              <a:gd name="T18" fmla="*/ 4556 w 7347"/>
              <a:gd name="T19" fmla="*/ 888 h 7685"/>
              <a:gd name="T20" fmla="*/ 3950 w 7347"/>
              <a:gd name="T21" fmla="*/ 996 h 7685"/>
              <a:gd name="T22" fmla="*/ 3376 w 7347"/>
              <a:gd name="T23" fmla="*/ 1190 h 7685"/>
              <a:gd name="T24" fmla="*/ 2845 w 7347"/>
              <a:gd name="T25" fmla="*/ 1462 h 7685"/>
              <a:gd name="T26" fmla="*/ 2361 w 7347"/>
              <a:gd name="T27" fmla="*/ 1805 h 7685"/>
              <a:gd name="T28" fmla="*/ 1933 w 7347"/>
              <a:gd name="T29" fmla="*/ 2214 h 7685"/>
              <a:gd name="T30" fmla="*/ 1567 w 7347"/>
              <a:gd name="T31" fmla="*/ 2680 h 7685"/>
              <a:gd name="T32" fmla="*/ 1270 w 7347"/>
              <a:gd name="T33" fmla="*/ 3196 h 7685"/>
              <a:gd name="T34" fmla="*/ 1050 w 7347"/>
              <a:gd name="T35" fmla="*/ 3756 h 7685"/>
              <a:gd name="T36" fmla="*/ 913 w 7347"/>
              <a:gd name="T37" fmla="*/ 4352 h 7685"/>
              <a:gd name="T38" fmla="*/ 866 w 7347"/>
              <a:gd name="T39" fmla="*/ 4978 h 7685"/>
              <a:gd name="T40" fmla="*/ 913 w 7347"/>
              <a:gd name="T41" fmla="*/ 5604 h 7685"/>
              <a:gd name="T42" fmla="*/ 1050 w 7347"/>
              <a:gd name="T43" fmla="*/ 6201 h 7685"/>
              <a:gd name="T44" fmla="*/ 1270 w 7347"/>
              <a:gd name="T45" fmla="*/ 6761 h 7685"/>
              <a:gd name="T46" fmla="*/ 1567 w 7347"/>
              <a:gd name="T47" fmla="*/ 7277 h 7685"/>
              <a:gd name="T48" fmla="*/ 1883 w 7347"/>
              <a:gd name="T49" fmla="*/ 7685 h 7685"/>
              <a:gd name="T50" fmla="*/ 600 w 7347"/>
              <a:gd name="T51" fmla="*/ 7351 h 7685"/>
              <a:gd name="T52" fmla="*/ 301 w 7347"/>
              <a:gd name="T53" fmla="*/ 6690 h 7685"/>
              <a:gd name="T54" fmla="*/ 101 w 7347"/>
              <a:gd name="T55" fmla="*/ 5981 h 7685"/>
              <a:gd name="T56" fmla="*/ 5 w 7347"/>
              <a:gd name="T57" fmla="*/ 5235 h 7685"/>
              <a:gd name="T58" fmla="*/ 25 w 7347"/>
              <a:gd name="T59" fmla="*/ 4470 h 7685"/>
              <a:gd name="T60" fmla="*/ 156 w 7347"/>
              <a:gd name="T61" fmla="*/ 3735 h 7685"/>
              <a:gd name="T62" fmla="*/ 390 w 7347"/>
              <a:gd name="T63" fmla="*/ 3040 h 7685"/>
              <a:gd name="T64" fmla="*/ 720 w 7347"/>
              <a:gd name="T65" fmla="*/ 2397 h 7685"/>
              <a:gd name="T66" fmla="*/ 1135 w 7347"/>
              <a:gd name="T67" fmla="*/ 1812 h 7685"/>
              <a:gd name="T68" fmla="*/ 1630 w 7347"/>
              <a:gd name="T69" fmla="*/ 1294 h 7685"/>
              <a:gd name="T70" fmla="*/ 2194 w 7347"/>
              <a:gd name="T71" fmla="*/ 850 h 7685"/>
              <a:gd name="T72" fmla="*/ 2818 w 7347"/>
              <a:gd name="T73" fmla="*/ 492 h 7685"/>
              <a:gd name="T74" fmla="*/ 3497 w 7347"/>
              <a:gd name="T75" fmla="*/ 225 h 7685"/>
              <a:gd name="T76" fmla="*/ 4219 w 7347"/>
              <a:gd name="T77" fmla="*/ 58 h 7685"/>
              <a:gd name="T78" fmla="*/ 4977 w 7347"/>
              <a:gd name="T79" fmla="*/ 0 h 7685"/>
              <a:gd name="T80" fmla="*/ 5734 w 7347"/>
              <a:gd name="T81" fmla="*/ 58 h 7685"/>
              <a:gd name="T82" fmla="*/ 6457 w 7347"/>
              <a:gd name="T83" fmla="*/ 225 h 7685"/>
              <a:gd name="T84" fmla="*/ 7135 w 7347"/>
              <a:gd name="T85" fmla="*/ 492 h 7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347" h="7685">
                <a:moveTo>
                  <a:pt x="3149" y="2813"/>
                </a:moveTo>
                <a:lnTo>
                  <a:pt x="4095" y="2813"/>
                </a:lnTo>
                <a:lnTo>
                  <a:pt x="5901" y="5719"/>
                </a:lnTo>
                <a:lnTo>
                  <a:pt x="5914" y="5719"/>
                </a:lnTo>
                <a:lnTo>
                  <a:pt x="5914" y="2813"/>
                </a:lnTo>
                <a:lnTo>
                  <a:pt x="6804" y="2813"/>
                </a:lnTo>
                <a:lnTo>
                  <a:pt x="6804" y="7142"/>
                </a:lnTo>
                <a:lnTo>
                  <a:pt x="5853" y="7142"/>
                </a:lnTo>
                <a:lnTo>
                  <a:pt x="4052" y="4245"/>
                </a:lnTo>
                <a:lnTo>
                  <a:pt x="4040" y="4245"/>
                </a:lnTo>
                <a:lnTo>
                  <a:pt x="4040" y="7142"/>
                </a:lnTo>
                <a:lnTo>
                  <a:pt x="3149" y="7142"/>
                </a:lnTo>
                <a:lnTo>
                  <a:pt x="3149" y="2813"/>
                </a:lnTo>
                <a:close/>
                <a:moveTo>
                  <a:pt x="7347" y="600"/>
                </a:moveTo>
                <a:lnTo>
                  <a:pt x="7347" y="1620"/>
                </a:lnTo>
                <a:lnTo>
                  <a:pt x="7276" y="1569"/>
                </a:lnTo>
                <a:lnTo>
                  <a:pt x="7110" y="1462"/>
                </a:lnTo>
                <a:lnTo>
                  <a:pt x="6937" y="1363"/>
                </a:lnTo>
                <a:lnTo>
                  <a:pt x="6759" y="1272"/>
                </a:lnTo>
                <a:lnTo>
                  <a:pt x="6577" y="1190"/>
                </a:lnTo>
                <a:lnTo>
                  <a:pt x="6391" y="1116"/>
                </a:lnTo>
                <a:lnTo>
                  <a:pt x="6200" y="1052"/>
                </a:lnTo>
                <a:lnTo>
                  <a:pt x="6004" y="996"/>
                </a:lnTo>
                <a:lnTo>
                  <a:pt x="5806" y="950"/>
                </a:lnTo>
                <a:lnTo>
                  <a:pt x="5603" y="914"/>
                </a:lnTo>
                <a:lnTo>
                  <a:pt x="5398" y="888"/>
                </a:lnTo>
                <a:lnTo>
                  <a:pt x="5188" y="872"/>
                </a:lnTo>
                <a:lnTo>
                  <a:pt x="4977" y="866"/>
                </a:lnTo>
                <a:lnTo>
                  <a:pt x="4765" y="872"/>
                </a:lnTo>
                <a:lnTo>
                  <a:pt x="4556" y="888"/>
                </a:lnTo>
                <a:lnTo>
                  <a:pt x="4351" y="914"/>
                </a:lnTo>
                <a:lnTo>
                  <a:pt x="4148" y="950"/>
                </a:lnTo>
                <a:lnTo>
                  <a:pt x="3950" y="996"/>
                </a:lnTo>
                <a:lnTo>
                  <a:pt x="3754" y="1052"/>
                </a:lnTo>
                <a:lnTo>
                  <a:pt x="3563" y="1116"/>
                </a:lnTo>
                <a:lnTo>
                  <a:pt x="3376" y="1190"/>
                </a:lnTo>
                <a:lnTo>
                  <a:pt x="3194" y="1272"/>
                </a:lnTo>
                <a:lnTo>
                  <a:pt x="3017" y="1363"/>
                </a:lnTo>
                <a:lnTo>
                  <a:pt x="2845" y="1462"/>
                </a:lnTo>
                <a:lnTo>
                  <a:pt x="2678" y="1569"/>
                </a:lnTo>
                <a:lnTo>
                  <a:pt x="2517" y="1683"/>
                </a:lnTo>
                <a:lnTo>
                  <a:pt x="2361" y="1805"/>
                </a:lnTo>
                <a:lnTo>
                  <a:pt x="2213" y="1934"/>
                </a:lnTo>
                <a:lnTo>
                  <a:pt x="2070" y="2070"/>
                </a:lnTo>
                <a:lnTo>
                  <a:pt x="1933" y="2214"/>
                </a:lnTo>
                <a:lnTo>
                  <a:pt x="1805" y="2363"/>
                </a:lnTo>
                <a:lnTo>
                  <a:pt x="1683" y="2518"/>
                </a:lnTo>
                <a:lnTo>
                  <a:pt x="1567" y="2680"/>
                </a:lnTo>
                <a:lnTo>
                  <a:pt x="1460" y="2845"/>
                </a:lnTo>
                <a:lnTo>
                  <a:pt x="1361" y="3018"/>
                </a:lnTo>
                <a:lnTo>
                  <a:pt x="1270" y="3196"/>
                </a:lnTo>
                <a:lnTo>
                  <a:pt x="1188" y="3378"/>
                </a:lnTo>
                <a:lnTo>
                  <a:pt x="1115" y="3564"/>
                </a:lnTo>
                <a:lnTo>
                  <a:pt x="1050" y="3756"/>
                </a:lnTo>
                <a:lnTo>
                  <a:pt x="995" y="3951"/>
                </a:lnTo>
                <a:lnTo>
                  <a:pt x="949" y="4150"/>
                </a:lnTo>
                <a:lnTo>
                  <a:pt x="913" y="4352"/>
                </a:lnTo>
                <a:lnTo>
                  <a:pt x="887" y="4557"/>
                </a:lnTo>
                <a:lnTo>
                  <a:pt x="870" y="4767"/>
                </a:lnTo>
                <a:lnTo>
                  <a:pt x="866" y="4978"/>
                </a:lnTo>
                <a:lnTo>
                  <a:pt x="870" y="5190"/>
                </a:lnTo>
                <a:lnTo>
                  <a:pt x="887" y="5398"/>
                </a:lnTo>
                <a:lnTo>
                  <a:pt x="913" y="5604"/>
                </a:lnTo>
                <a:lnTo>
                  <a:pt x="949" y="5807"/>
                </a:lnTo>
                <a:lnTo>
                  <a:pt x="995" y="6005"/>
                </a:lnTo>
                <a:lnTo>
                  <a:pt x="1050" y="6201"/>
                </a:lnTo>
                <a:lnTo>
                  <a:pt x="1115" y="6392"/>
                </a:lnTo>
                <a:lnTo>
                  <a:pt x="1188" y="6579"/>
                </a:lnTo>
                <a:lnTo>
                  <a:pt x="1270" y="6761"/>
                </a:lnTo>
                <a:lnTo>
                  <a:pt x="1361" y="6939"/>
                </a:lnTo>
                <a:lnTo>
                  <a:pt x="1460" y="7110"/>
                </a:lnTo>
                <a:lnTo>
                  <a:pt x="1567" y="7277"/>
                </a:lnTo>
                <a:lnTo>
                  <a:pt x="1683" y="7438"/>
                </a:lnTo>
                <a:lnTo>
                  <a:pt x="1805" y="7593"/>
                </a:lnTo>
                <a:lnTo>
                  <a:pt x="1883" y="7685"/>
                </a:lnTo>
                <a:lnTo>
                  <a:pt x="800" y="7685"/>
                </a:lnTo>
                <a:lnTo>
                  <a:pt x="720" y="7559"/>
                </a:lnTo>
                <a:lnTo>
                  <a:pt x="600" y="7351"/>
                </a:lnTo>
                <a:lnTo>
                  <a:pt x="490" y="7135"/>
                </a:lnTo>
                <a:lnTo>
                  <a:pt x="390" y="6915"/>
                </a:lnTo>
                <a:lnTo>
                  <a:pt x="301" y="6690"/>
                </a:lnTo>
                <a:lnTo>
                  <a:pt x="223" y="6458"/>
                </a:lnTo>
                <a:lnTo>
                  <a:pt x="156" y="6222"/>
                </a:lnTo>
                <a:lnTo>
                  <a:pt x="101" y="5981"/>
                </a:lnTo>
                <a:lnTo>
                  <a:pt x="56" y="5736"/>
                </a:lnTo>
                <a:lnTo>
                  <a:pt x="25" y="5487"/>
                </a:lnTo>
                <a:lnTo>
                  <a:pt x="5" y="5235"/>
                </a:lnTo>
                <a:lnTo>
                  <a:pt x="0" y="4978"/>
                </a:lnTo>
                <a:lnTo>
                  <a:pt x="5" y="4722"/>
                </a:lnTo>
                <a:lnTo>
                  <a:pt x="25" y="4470"/>
                </a:lnTo>
                <a:lnTo>
                  <a:pt x="56" y="4221"/>
                </a:lnTo>
                <a:lnTo>
                  <a:pt x="101" y="3976"/>
                </a:lnTo>
                <a:lnTo>
                  <a:pt x="156" y="3735"/>
                </a:lnTo>
                <a:lnTo>
                  <a:pt x="223" y="3497"/>
                </a:lnTo>
                <a:lnTo>
                  <a:pt x="301" y="3267"/>
                </a:lnTo>
                <a:lnTo>
                  <a:pt x="390" y="3040"/>
                </a:lnTo>
                <a:lnTo>
                  <a:pt x="490" y="2820"/>
                </a:lnTo>
                <a:lnTo>
                  <a:pt x="600" y="2606"/>
                </a:lnTo>
                <a:lnTo>
                  <a:pt x="720" y="2397"/>
                </a:lnTo>
                <a:lnTo>
                  <a:pt x="849" y="2195"/>
                </a:lnTo>
                <a:lnTo>
                  <a:pt x="988" y="2000"/>
                </a:lnTo>
                <a:lnTo>
                  <a:pt x="1135" y="1812"/>
                </a:lnTo>
                <a:lnTo>
                  <a:pt x="1292" y="1631"/>
                </a:lnTo>
                <a:lnTo>
                  <a:pt x="1457" y="1458"/>
                </a:lnTo>
                <a:lnTo>
                  <a:pt x="1630" y="1294"/>
                </a:lnTo>
                <a:lnTo>
                  <a:pt x="1810" y="1137"/>
                </a:lnTo>
                <a:lnTo>
                  <a:pt x="1998" y="990"/>
                </a:lnTo>
                <a:lnTo>
                  <a:pt x="2194" y="850"/>
                </a:lnTo>
                <a:lnTo>
                  <a:pt x="2396" y="721"/>
                </a:lnTo>
                <a:lnTo>
                  <a:pt x="2604" y="601"/>
                </a:lnTo>
                <a:lnTo>
                  <a:pt x="2818" y="492"/>
                </a:lnTo>
                <a:lnTo>
                  <a:pt x="3040" y="392"/>
                </a:lnTo>
                <a:lnTo>
                  <a:pt x="3265" y="302"/>
                </a:lnTo>
                <a:lnTo>
                  <a:pt x="3497" y="225"/>
                </a:lnTo>
                <a:lnTo>
                  <a:pt x="3733" y="158"/>
                </a:lnTo>
                <a:lnTo>
                  <a:pt x="3974" y="103"/>
                </a:lnTo>
                <a:lnTo>
                  <a:pt x="4219" y="58"/>
                </a:lnTo>
                <a:lnTo>
                  <a:pt x="4468" y="27"/>
                </a:lnTo>
                <a:lnTo>
                  <a:pt x="4720" y="7"/>
                </a:lnTo>
                <a:lnTo>
                  <a:pt x="4977" y="0"/>
                </a:lnTo>
                <a:lnTo>
                  <a:pt x="5233" y="7"/>
                </a:lnTo>
                <a:lnTo>
                  <a:pt x="5485" y="27"/>
                </a:lnTo>
                <a:lnTo>
                  <a:pt x="5734" y="58"/>
                </a:lnTo>
                <a:lnTo>
                  <a:pt x="5980" y="103"/>
                </a:lnTo>
                <a:lnTo>
                  <a:pt x="6220" y="158"/>
                </a:lnTo>
                <a:lnTo>
                  <a:pt x="6457" y="225"/>
                </a:lnTo>
                <a:lnTo>
                  <a:pt x="6688" y="302"/>
                </a:lnTo>
                <a:lnTo>
                  <a:pt x="6914" y="392"/>
                </a:lnTo>
                <a:lnTo>
                  <a:pt x="7135" y="492"/>
                </a:lnTo>
                <a:lnTo>
                  <a:pt x="7347" y="60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09600"/>
            <a:ext cx="13030200" cy="91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lvl1pPr>
              <a:defRPr sz="3600" baseline="0">
                <a:solidFill>
                  <a:srgbClr val="569BBE"/>
                </a:solidFill>
                <a:latin typeface="+mj-lt"/>
              </a:defRPr>
            </a:lvl1pPr>
          </a:lstStyle>
          <a:p>
            <a:r>
              <a:rPr lang="en-US" b="1">
                <a:solidFill>
                  <a:srgbClr val="569BBE"/>
                </a:solidFill>
                <a:latin typeface="Arial Nova" panose="020B0504020202020204" pitchFamily="34" charset="0"/>
              </a:rPr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853992" y="2743200"/>
            <a:ext cx="3886200" cy="1143000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5416367" y="2743200"/>
            <a:ext cx="3886200" cy="1143000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9978742" y="2743200"/>
            <a:ext cx="3886200" cy="1143000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57450" y="5181600"/>
            <a:ext cx="3886200" cy="1143000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419825" y="5181600"/>
            <a:ext cx="3886200" cy="1143000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982200" y="5181600"/>
            <a:ext cx="3886200" cy="1143000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cxnSp>
        <p:nvCxnSpPr>
          <p:cNvPr id="18" name="Straight Connector 17"/>
          <p:cNvCxnSpPr>
            <a:stCxn id="7" idx="3"/>
            <a:endCxn id="12" idx="1"/>
          </p:cNvCxnSpPr>
          <p:nvPr userDrawn="1"/>
        </p:nvCxnSpPr>
        <p:spPr>
          <a:xfrm>
            <a:off x="4740192" y="3314700"/>
            <a:ext cx="676175" cy="0"/>
          </a:xfrm>
          <a:prstGeom prst="line">
            <a:avLst/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3"/>
            <a:endCxn id="13" idx="1"/>
          </p:cNvCxnSpPr>
          <p:nvPr userDrawn="1"/>
        </p:nvCxnSpPr>
        <p:spPr>
          <a:xfrm>
            <a:off x="9302567" y="3314700"/>
            <a:ext cx="676175" cy="0"/>
          </a:xfrm>
          <a:prstGeom prst="line">
            <a:avLst/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4" idx="3"/>
            <a:endCxn id="15" idx="1"/>
          </p:cNvCxnSpPr>
          <p:nvPr userDrawn="1"/>
        </p:nvCxnSpPr>
        <p:spPr>
          <a:xfrm>
            <a:off x="4743650" y="5753100"/>
            <a:ext cx="676175" cy="0"/>
          </a:xfrm>
          <a:prstGeom prst="line">
            <a:avLst/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6" idx="1"/>
          </p:cNvCxnSpPr>
          <p:nvPr userDrawn="1"/>
        </p:nvCxnSpPr>
        <p:spPr>
          <a:xfrm>
            <a:off x="9302567" y="5753100"/>
            <a:ext cx="679633" cy="0"/>
          </a:xfrm>
          <a:prstGeom prst="line">
            <a:avLst/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3" idx="2"/>
            <a:endCxn id="14" idx="0"/>
          </p:cNvCxnSpPr>
          <p:nvPr userDrawn="1"/>
        </p:nvCxnSpPr>
        <p:spPr>
          <a:xfrm rot="5400000">
            <a:off x="6713496" y="-26746"/>
            <a:ext cx="1295400" cy="9121292"/>
          </a:xfrm>
          <a:prstGeom prst="bentConnector3">
            <a:avLst/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521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m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9"/>
          <p:cNvSpPr>
            <a:spLocks noEditPoints="1"/>
          </p:cNvSpPr>
          <p:nvPr userDrawn="1"/>
        </p:nvSpPr>
        <p:spPr bwMode="auto">
          <a:xfrm>
            <a:off x="8797925" y="2130425"/>
            <a:ext cx="5832475" cy="6099175"/>
          </a:xfrm>
          <a:custGeom>
            <a:avLst/>
            <a:gdLst>
              <a:gd name="T0" fmla="*/ 5901 w 7347"/>
              <a:gd name="T1" fmla="*/ 5719 h 7685"/>
              <a:gd name="T2" fmla="*/ 6804 w 7347"/>
              <a:gd name="T3" fmla="*/ 2813 h 7685"/>
              <a:gd name="T4" fmla="*/ 4052 w 7347"/>
              <a:gd name="T5" fmla="*/ 4245 h 7685"/>
              <a:gd name="T6" fmla="*/ 3149 w 7347"/>
              <a:gd name="T7" fmla="*/ 7142 h 7685"/>
              <a:gd name="T8" fmla="*/ 7347 w 7347"/>
              <a:gd name="T9" fmla="*/ 1620 h 7685"/>
              <a:gd name="T10" fmla="*/ 6937 w 7347"/>
              <a:gd name="T11" fmla="*/ 1363 h 7685"/>
              <a:gd name="T12" fmla="*/ 6391 w 7347"/>
              <a:gd name="T13" fmla="*/ 1116 h 7685"/>
              <a:gd name="T14" fmla="*/ 5806 w 7347"/>
              <a:gd name="T15" fmla="*/ 950 h 7685"/>
              <a:gd name="T16" fmla="*/ 5188 w 7347"/>
              <a:gd name="T17" fmla="*/ 872 h 7685"/>
              <a:gd name="T18" fmla="*/ 4556 w 7347"/>
              <a:gd name="T19" fmla="*/ 888 h 7685"/>
              <a:gd name="T20" fmla="*/ 3950 w 7347"/>
              <a:gd name="T21" fmla="*/ 996 h 7685"/>
              <a:gd name="T22" fmla="*/ 3376 w 7347"/>
              <a:gd name="T23" fmla="*/ 1190 h 7685"/>
              <a:gd name="T24" fmla="*/ 2845 w 7347"/>
              <a:gd name="T25" fmla="*/ 1462 h 7685"/>
              <a:gd name="T26" fmla="*/ 2361 w 7347"/>
              <a:gd name="T27" fmla="*/ 1805 h 7685"/>
              <a:gd name="T28" fmla="*/ 1933 w 7347"/>
              <a:gd name="T29" fmla="*/ 2214 h 7685"/>
              <a:gd name="T30" fmla="*/ 1567 w 7347"/>
              <a:gd name="T31" fmla="*/ 2680 h 7685"/>
              <a:gd name="T32" fmla="*/ 1270 w 7347"/>
              <a:gd name="T33" fmla="*/ 3196 h 7685"/>
              <a:gd name="T34" fmla="*/ 1050 w 7347"/>
              <a:gd name="T35" fmla="*/ 3756 h 7685"/>
              <a:gd name="T36" fmla="*/ 913 w 7347"/>
              <a:gd name="T37" fmla="*/ 4352 h 7685"/>
              <a:gd name="T38" fmla="*/ 866 w 7347"/>
              <a:gd name="T39" fmla="*/ 4978 h 7685"/>
              <a:gd name="T40" fmla="*/ 913 w 7347"/>
              <a:gd name="T41" fmla="*/ 5604 h 7685"/>
              <a:gd name="T42" fmla="*/ 1050 w 7347"/>
              <a:gd name="T43" fmla="*/ 6201 h 7685"/>
              <a:gd name="T44" fmla="*/ 1270 w 7347"/>
              <a:gd name="T45" fmla="*/ 6761 h 7685"/>
              <a:gd name="T46" fmla="*/ 1567 w 7347"/>
              <a:gd name="T47" fmla="*/ 7277 h 7685"/>
              <a:gd name="T48" fmla="*/ 1883 w 7347"/>
              <a:gd name="T49" fmla="*/ 7685 h 7685"/>
              <a:gd name="T50" fmla="*/ 600 w 7347"/>
              <a:gd name="T51" fmla="*/ 7351 h 7685"/>
              <a:gd name="T52" fmla="*/ 301 w 7347"/>
              <a:gd name="T53" fmla="*/ 6690 h 7685"/>
              <a:gd name="T54" fmla="*/ 101 w 7347"/>
              <a:gd name="T55" fmla="*/ 5981 h 7685"/>
              <a:gd name="T56" fmla="*/ 5 w 7347"/>
              <a:gd name="T57" fmla="*/ 5235 h 7685"/>
              <a:gd name="T58" fmla="*/ 25 w 7347"/>
              <a:gd name="T59" fmla="*/ 4470 h 7685"/>
              <a:gd name="T60" fmla="*/ 156 w 7347"/>
              <a:gd name="T61" fmla="*/ 3735 h 7685"/>
              <a:gd name="T62" fmla="*/ 390 w 7347"/>
              <a:gd name="T63" fmla="*/ 3040 h 7685"/>
              <a:gd name="T64" fmla="*/ 720 w 7347"/>
              <a:gd name="T65" fmla="*/ 2397 h 7685"/>
              <a:gd name="T66" fmla="*/ 1135 w 7347"/>
              <a:gd name="T67" fmla="*/ 1812 h 7685"/>
              <a:gd name="T68" fmla="*/ 1630 w 7347"/>
              <a:gd name="T69" fmla="*/ 1294 h 7685"/>
              <a:gd name="T70" fmla="*/ 2194 w 7347"/>
              <a:gd name="T71" fmla="*/ 850 h 7685"/>
              <a:gd name="T72" fmla="*/ 2818 w 7347"/>
              <a:gd name="T73" fmla="*/ 492 h 7685"/>
              <a:gd name="T74" fmla="*/ 3497 w 7347"/>
              <a:gd name="T75" fmla="*/ 225 h 7685"/>
              <a:gd name="T76" fmla="*/ 4219 w 7347"/>
              <a:gd name="T77" fmla="*/ 58 h 7685"/>
              <a:gd name="T78" fmla="*/ 4977 w 7347"/>
              <a:gd name="T79" fmla="*/ 0 h 7685"/>
              <a:gd name="T80" fmla="*/ 5734 w 7347"/>
              <a:gd name="T81" fmla="*/ 58 h 7685"/>
              <a:gd name="T82" fmla="*/ 6457 w 7347"/>
              <a:gd name="T83" fmla="*/ 225 h 7685"/>
              <a:gd name="T84" fmla="*/ 7135 w 7347"/>
              <a:gd name="T85" fmla="*/ 492 h 7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347" h="7685">
                <a:moveTo>
                  <a:pt x="3149" y="2813"/>
                </a:moveTo>
                <a:lnTo>
                  <a:pt x="4095" y="2813"/>
                </a:lnTo>
                <a:lnTo>
                  <a:pt x="5901" y="5719"/>
                </a:lnTo>
                <a:lnTo>
                  <a:pt x="5914" y="5719"/>
                </a:lnTo>
                <a:lnTo>
                  <a:pt x="5914" y="2813"/>
                </a:lnTo>
                <a:lnTo>
                  <a:pt x="6804" y="2813"/>
                </a:lnTo>
                <a:lnTo>
                  <a:pt x="6804" y="7142"/>
                </a:lnTo>
                <a:lnTo>
                  <a:pt x="5853" y="7142"/>
                </a:lnTo>
                <a:lnTo>
                  <a:pt x="4052" y="4245"/>
                </a:lnTo>
                <a:lnTo>
                  <a:pt x="4040" y="4245"/>
                </a:lnTo>
                <a:lnTo>
                  <a:pt x="4040" y="7142"/>
                </a:lnTo>
                <a:lnTo>
                  <a:pt x="3149" y="7142"/>
                </a:lnTo>
                <a:lnTo>
                  <a:pt x="3149" y="2813"/>
                </a:lnTo>
                <a:close/>
                <a:moveTo>
                  <a:pt x="7347" y="600"/>
                </a:moveTo>
                <a:lnTo>
                  <a:pt x="7347" y="1620"/>
                </a:lnTo>
                <a:lnTo>
                  <a:pt x="7276" y="1569"/>
                </a:lnTo>
                <a:lnTo>
                  <a:pt x="7110" y="1462"/>
                </a:lnTo>
                <a:lnTo>
                  <a:pt x="6937" y="1363"/>
                </a:lnTo>
                <a:lnTo>
                  <a:pt x="6759" y="1272"/>
                </a:lnTo>
                <a:lnTo>
                  <a:pt x="6577" y="1190"/>
                </a:lnTo>
                <a:lnTo>
                  <a:pt x="6391" y="1116"/>
                </a:lnTo>
                <a:lnTo>
                  <a:pt x="6200" y="1052"/>
                </a:lnTo>
                <a:lnTo>
                  <a:pt x="6004" y="996"/>
                </a:lnTo>
                <a:lnTo>
                  <a:pt x="5806" y="950"/>
                </a:lnTo>
                <a:lnTo>
                  <a:pt x="5603" y="914"/>
                </a:lnTo>
                <a:lnTo>
                  <a:pt x="5398" y="888"/>
                </a:lnTo>
                <a:lnTo>
                  <a:pt x="5188" y="872"/>
                </a:lnTo>
                <a:lnTo>
                  <a:pt x="4977" y="866"/>
                </a:lnTo>
                <a:lnTo>
                  <a:pt x="4765" y="872"/>
                </a:lnTo>
                <a:lnTo>
                  <a:pt x="4556" y="888"/>
                </a:lnTo>
                <a:lnTo>
                  <a:pt x="4351" y="914"/>
                </a:lnTo>
                <a:lnTo>
                  <a:pt x="4148" y="950"/>
                </a:lnTo>
                <a:lnTo>
                  <a:pt x="3950" y="996"/>
                </a:lnTo>
                <a:lnTo>
                  <a:pt x="3754" y="1052"/>
                </a:lnTo>
                <a:lnTo>
                  <a:pt x="3563" y="1116"/>
                </a:lnTo>
                <a:lnTo>
                  <a:pt x="3376" y="1190"/>
                </a:lnTo>
                <a:lnTo>
                  <a:pt x="3194" y="1272"/>
                </a:lnTo>
                <a:lnTo>
                  <a:pt x="3017" y="1363"/>
                </a:lnTo>
                <a:lnTo>
                  <a:pt x="2845" y="1462"/>
                </a:lnTo>
                <a:lnTo>
                  <a:pt x="2678" y="1569"/>
                </a:lnTo>
                <a:lnTo>
                  <a:pt x="2517" y="1683"/>
                </a:lnTo>
                <a:lnTo>
                  <a:pt x="2361" y="1805"/>
                </a:lnTo>
                <a:lnTo>
                  <a:pt x="2213" y="1934"/>
                </a:lnTo>
                <a:lnTo>
                  <a:pt x="2070" y="2070"/>
                </a:lnTo>
                <a:lnTo>
                  <a:pt x="1933" y="2214"/>
                </a:lnTo>
                <a:lnTo>
                  <a:pt x="1805" y="2363"/>
                </a:lnTo>
                <a:lnTo>
                  <a:pt x="1683" y="2518"/>
                </a:lnTo>
                <a:lnTo>
                  <a:pt x="1567" y="2680"/>
                </a:lnTo>
                <a:lnTo>
                  <a:pt x="1460" y="2845"/>
                </a:lnTo>
                <a:lnTo>
                  <a:pt x="1361" y="3018"/>
                </a:lnTo>
                <a:lnTo>
                  <a:pt x="1270" y="3196"/>
                </a:lnTo>
                <a:lnTo>
                  <a:pt x="1188" y="3378"/>
                </a:lnTo>
                <a:lnTo>
                  <a:pt x="1115" y="3564"/>
                </a:lnTo>
                <a:lnTo>
                  <a:pt x="1050" y="3756"/>
                </a:lnTo>
                <a:lnTo>
                  <a:pt x="995" y="3951"/>
                </a:lnTo>
                <a:lnTo>
                  <a:pt x="949" y="4150"/>
                </a:lnTo>
                <a:lnTo>
                  <a:pt x="913" y="4352"/>
                </a:lnTo>
                <a:lnTo>
                  <a:pt x="887" y="4557"/>
                </a:lnTo>
                <a:lnTo>
                  <a:pt x="870" y="4767"/>
                </a:lnTo>
                <a:lnTo>
                  <a:pt x="866" y="4978"/>
                </a:lnTo>
                <a:lnTo>
                  <a:pt x="870" y="5190"/>
                </a:lnTo>
                <a:lnTo>
                  <a:pt x="887" y="5398"/>
                </a:lnTo>
                <a:lnTo>
                  <a:pt x="913" y="5604"/>
                </a:lnTo>
                <a:lnTo>
                  <a:pt x="949" y="5807"/>
                </a:lnTo>
                <a:lnTo>
                  <a:pt x="995" y="6005"/>
                </a:lnTo>
                <a:lnTo>
                  <a:pt x="1050" y="6201"/>
                </a:lnTo>
                <a:lnTo>
                  <a:pt x="1115" y="6392"/>
                </a:lnTo>
                <a:lnTo>
                  <a:pt x="1188" y="6579"/>
                </a:lnTo>
                <a:lnTo>
                  <a:pt x="1270" y="6761"/>
                </a:lnTo>
                <a:lnTo>
                  <a:pt x="1361" y="6939"/>
                </a:lnTo>
                <a:lnTo>
                  <a:pt x="1460" y="7110"/>
                </a:lnTo>
                <a:lnTo>
                  <a:pt x="1567" y="7277"/>
                </a:lnTo>
                <a:lnTo>
                  <a:pt x="1683" y="7438"/>
                </a:lnTo>
                <a:lnTo>
                  <a:pt x="1805" y="7593"/>
                </a:lnTo>
                <a:lnTo>
                  <a:pt x="1883" y="7685"/>
                </a:lnTo>
                <a:lnTo>
                  <a:pt x="800" y="7685"/>
                </a:lnTo>
                <a:lnTo>
                  <a:pt x="720" y="7559"/>
                </a:lnTo>
                <a:lnTo>
                  <a:pt x="600" y="7351"/>
                </a:lnTo>
                <a:lnTo>
                  <a:pt x="490" y="7135"/>
                </a:lnTo>
                <a:lnTo>
                  <a:pt x="390" y="6915"/>
                </a:lnTo>
                <a:lnTo>
                  <a:pt x="301" y="6690"/>
                </a:lnTo>
                <a:lnTo>
                  <a:pt x="223" y="6458"/>
                </a:lnTo>
                <a:lnTo>
                  <a:pt x="156" y="6222"/>
                </a:lnTo>
                <a:lnTo>
                  <a:pt x="101" y="5981"/>
                </a:lnTo>
                <a:lnTo>
                  <a:pt x="56" y="5736"/>
                </a:lnTo>
                <a:lnTo>
                  <a:pt x="25" y="5487"/>
                </a:lnTo>
                <a:lnTo>
                  <a:pt x="5" y="5235"/>
                </a:lnTo>
                <a:lnTo>
                  <a:pt x="0" y="4978"/>
                </a:lnTo>
                <a:lnTo>
                  <a:pt x="5" y="4722"/>
                </a:lnTo>
                <a:lnTo>
                  <a:pt x="25" y="4470"/>
                </a:lnTo>
                <a:lnTo>
                  <a:pt x="56" y="4221"/>
                </a:lnTo>
                <a:lnTo>
                  <a:pt x="101" y="3976"/>
                </a:lnTo>
                <a:lnTo>
                  <a:pt x="156" y="3735"/>
                </a:lnTo>
                <a:lnTo>
                  <a:pt x="223" y="3497"/>
                </a:lnTo>
                <a:lnTo>
                  <a:pt x="301" y="3267"/>
                </a:lnTo>
                <a:lnTo>
                  <a:pt x="390" y="3040"/>
                </a:lnTo>
                <a:lnTo>
                  <a:pt x="490" y="2820"/>
                </a:lnTo>
                <a:lnTo>
                  <a:pt x="600" y="2606"/>
                </a:lnTo>
                <a:lnTo>
                  <a:pt x="720" y="2397"/>
                </a:lnTo>
                <a:lnTo>
                  <a:pt x="849" y="2195"/>
                </a:lnTo>
                <a:lnTo>
                  <a:pt x="988" y="2000"/>
                </a:lnTo>
                <a:lnTo>
                  <a:pt x="1135" y="1812"/>
                </a:lnTo>
                <a:lnTo>
                  <a:pt x="1292" y="1631"/>
                </a:lnTo>
                <a:lnTo>
                  <a:pt x="1457" y="1458"/>
                </a:lnTo>
                <a:lnTo>
                  <a:pt x="1630" y="1294"/>
                </a:lnTo>
                <a:lnTo>
                  <a:pt x="1810" y="1137"/>
                </a:lnTo>
                <a:lnTo>
                  <a:pt x="1998" y="990"/>
                </a:lnTo>
                <a:lnTo>
                  <a:pt x="2194" y="850"/>
                </a:lnTo>
                <a:lnTo>
                  <a:pt x="2396" y="721"/>
                </a:lnTo>
                <a:lnTo>
                  <a:pt x="2604" y="601"/>
                </a:lnTo>
                <a:lnTo>
                  <a:pt x="2818" y="492"/>
                </a:lnTo>
                <a:lnTo>
                  <a:pt x="3040" y="392"/>
                </a:lnTo>
                <a:lnTo>
                  <a:pt x="3265" y="302"/>
                </a:lnTo>
                <a:lnTo>
                  <a:pt x="3497" y="225"/>
                </a:lnTo>
                <a:lnTo>
                  <a:pt x="3733" y="158"/>
                </a:lnTo>
                <a:lnTo>
                  <a:pt x="3974" y="103"/>
                </a:lnTo>
                <a:lnTo>
                  <a:pt x="4219" y="58"/>
                </a:lnTo>
                <a:lnTo>
                  <a:pt x="4468" y="27"/>
                </a:lnTo>
                <a:lnTo>
                  <a:pt x="4720" y="7"/>
                </a:lnTo>
                <a:lnTo>
                  <a:pt x="4977" y="0"/>
                </a:lnTo>
                <a:lnTo>
                  <a:pt x="5233" y="7"/>
                </a:lnTo>
                <a:lnTo>
                  <a:pt x="5485" y="27"/>
                </a:lnTo>
                <a:lnTo>
                  <a:pt x="5734" y="58"/>
                </a:lnTo>
                <a:lnTo>
                  <a:pt x="5980" y="103"/>
                </a:lnTo>
                <a:lnTo>
                  <a:pt x="6220" y="158"/>
                </a:lnTo>
                <a:lnTo>
                  <a:pt x="6457" y="225"/>
                </a:lnTo>
                <a:lnTo>
                  <a:pt x="6688" y="302"/>
                </a:lnTo>
                <a:lnTo>
                  <a:pt x="6914" y="392"/>
                </a:lnTo>
                <a:lnTo>
                  <a:pt x="7135" y="492"/>
                </a:lnTo>
                <a:lnTo>
                  <a:pt x="7347" y="60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09600"/>
            <a:ext cx="13030200" cy="91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lvl1pPr>
              <a:defRPr sz="3600" b="0" baseline="0">
                <a:solidFill>
                  <a:srgbClr val="569BBE"/>
                </a:solidFill>
                <a:latin typeface="+mj-lt"/>
              </a:defRPr>
            </a:lvl1pPr>
          </a:lstStyle>
          <a:p>
            <a:r>
              <a:rPr lang="en-US" b="1">
                <a:solidFill>
                  <a:srgbClr val="569BBE"/>
                </a:solidFill>
                <a:latin typeface="Arial Nova" panose="020B0504020202020204" pitchFamily="34" charset="0"/>
              </a:rPr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862013" y="2438400"/>
            <a:ext cx="2246395" cy="4343400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022808" y="2438400"/>
            <a:ext cx="3886200" cy="1143000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022808" y="4038600"/>
            <a:ext cx="3886200" cy="1143000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022808" y="5638800"/>
            <a:ext cx="3886200" cy="1143000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cxnSp>
        <p:nvCxnSpPr>
          <p:cNvPr id="28" name="Elbow Connector 27"/>
          <p:cNvCxnSpPr>
            <a:stCxn id="7" idx="3"/>
            <a:endCxn id="12" idx="1"/>
          </p:cNvCxnSpPr>
          <p:nvPr userDrawn="1"/>
        </p:nvCxnSpPr>
        <p:spPr>
          <a:xfrm flipV="1">
            <a:off x="3108408" y="3009900"/>
            <a:ext cx="914400" cy="1600200"/>
          </a:xfrm>
          <a:prstGeom prst="bentConnector3">
            <a:avLst>
              <a:gd name="adj1" fmla="val 50000"/>
            </a:avLst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7" idx="3"/>
            <a:endCxn id="14" idx="1"/>
          </p:cNvCxnSpPr>
          <p:nvPr userDrawn="1"/>
        </p:nvCxnSpPr>
        <p:spPr>
          <a:xfrm>
            <a:off x="3108408" y="4610100"/>
            <a:ext cx="914400" cy="1600200"/>
          </a:xfrm>
          <a:prstGeom prst="bentConnector3">
            <a:avLst>
              <a:gd name="adj1" fmla="val 50000"/>
            </a:avLst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7" idx="3"/>
            <a:endCxn id="13" idx="1"/>
          </p:cNvCxnSpPr>
          <p:nvPr userDrawn="1"/>
        </p:nvCxnSpPr>
        <p:spPr>
          <a:xfrm>
            <a:off x="3108408" y="4610100"/>
            <a:ext cx="914400" cy="0"/>
          </a:xfrm>
          <a:prstGeom prst="line">
            <a:avLst/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839200" y="2438400"/>
            <a:ext cx="1736808" cy="2743200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cxnSp>
        <p:nvCxnSpPr>
          <p:cNvPr id="48" name="Elbow Connector 47"/>
          <p:cNvCxnSpPr>
            <a:stCxn id="12" idx="3"/>
            <a:endCxn id="39" idx="1"/>
          </p:cNvCxnSpPr>
          <p:nvPr userDrawn="1"/>
        </p:nvCxnSpPr>
        <p:spPr>
          <a:xfrm>
            <a:off x="7909008" y="3009900"/>
            <a:ext cx="930192" cy="800100"/>
          </a:xfrm>
          <a:prstGeom prst="bentConnector3">
            <a:avLst>
              <a:gd name="adj1" fmla="val 50000"/>
            </a:avLst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13" idx="3"/>
            <a:endCxn id="39" idx="1"/>
          </p:cNvCxnSpPr>
          <p:nvPr userDrawn="1"/>
        </p:nvCxnSpPr>
        <p:spPr>
          <a:xfrm flipV="1">
            <a:off x="7909008" y="3810000"/>
            <a:ext cx="930192" cy="800100"/>
          </a:xfrm>
          <a:prstGeom prst="bentConnector3">
            <a:avLst>
              <a:gd name="adj1" fmla="val 50000"/>
            </a:avLst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839200" y="5638800"/>
            <a:ext cx="1736808" cy="1143000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cxnSp>
        <p:nvCxnSpPr>
          <p:cNvPr id="58" name="Straight Connector 57"/>
          <p:cNvCxnSpPr>
            <a:stCxn id="14" idx="3"/>
            <a:endCxn id="54" idx="1"/>
          </p:cNvCxnSpPr>
          <p:nvPr userDrawn="1"/>
        </p:nvCxnSpPr>
        <p:spPr>
          <a:xfrm>
            <a:off x="7909008" y="6210300"/>
            <a:ext cx="930192" cy="0"/>
          </a:xfrm>
          <a:prstGeom prst="line">
            <a:avLst/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1430000" y="2438400"/>
            <a:ext cx="2362200" cy="4343400"/>
          </a:xfrm>
          <a:prstGeom prst="rect">
            <a:avLst/>
          </a:prstGeom>
          <a:solidFill>
            <a:srgbClr val="F5F5F5"/>
          </a:solidFill>
        </p:spPr>
        <p:txBody>
          <a:bodyPr tIns="91440" bIns="91440" anchor="ctr" anchorCtr="1"/>
          <a:lstStyle>
            <a:lvl1pPr algn="ctr">
              <a:defRPr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cxnSp>
        <p:nvCxnSpPr>
          <p:cNvPr id="62" name="Elbow Connector 61"/>
          <p:cNvCxnSpPr>
            <a:stCxn id="39" idx="3"/>
            <a:endCxn id="61" idx="1"/>
          </p:cNvCxnSpPr>
          <p:nvPr userDrawn="1"/>
        </p:nvCxnSpPr>
        <p:spPr>
          <a:xfrm>
            <a:off x="10576008" y="3810000"/>
            <a:ext cx="853992" cy="800100"/>
          </a:xfrm>
          <a:prstGeom prst="bentConnector3">
            <a:avLst>
              <a:gd name="adj1" fmla="val 50000"/>
            </a:avLst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>
            <a:stCxn id="54" idx="3"/>
            <a:endCxn id="61" idx="1"/>
          </p:cNvCxnSpPr>
          <p:nvPr userDrawn="1"/>
        </p:nvCxnSpPr>
        <p:spPr>
          <a:xfrm flipV="1">
            <a:off x="10576008" y="4610100"/>
            <a:ext cx="853992" cy="1600200"/>
          </a:xfrm>
          <a:prstGeom prst="bentConnector3">
            <a:avLst>
              <a:gd name="adj1" fmla="val 50000"/>
            </a:avLst>
          </a:prstGeom>
          <a:ln w="38100">
            <a:solidFill>
              <a:srgbClr val="569B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40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8047038" y="4673600"/>
            <a:ext cx="6583363" cy="3125788"/>
          </a:xfrm>
          <a:prstGeom prst="rect">
            <a:avLst/>
          </a:prstGeom>
          <a:solidFill>
            <a:srgbClr val="569BB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077200" y="4876800"/>
            <a:ext cx="5715000" cy="914400"/>
          </a:xfrm>
          <a:prstGeom prst="rect">
            <a:avLst/>
          </a:prstGeom>
          <a:noFill/>
        </p:spPr>
        <p:txBody>
          <a:bodyPr anchor="ctr"/>
          <a:lstStyle>
            <a:lvl1pPr marL="0" indent="0" algn="r">
              <a:buNone/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algn="r"/>
            <a:r>
              <a:rPr lang="en-US" b="1">
                <a:latin typeface="Arial Nova" panose="020B0504020202020204" pitchFamily="34" charset="0"/>
              </a:rPr>
              <a:t>Presentation name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077200" y="5856189"/>
            <a:ext cx="5715000" cy="468411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 b="0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r>
              <a:rPr lang="en-US" b="1" dirty="0">
                <a:solidFill>
                  <a:schemeClr val="bg2"/>
                </a:solidFill>
                <a:latin typeface="Arial Nova" panose="020B0504020202020204" pitchFamily="34" charset="0"/>
              </a:rPr>
              <a:t>Presenter name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77200" y="7010400"/>
            <a:ext cx="5715000" cy="468411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 i="0">
                <a:solidFill>
                  <a:schemeClr val="bg1"/>
                </a:solidFill>
                <a:latin typeface="+mj-lt"/>
              </a:defRPr>
            </a:lvl1pPr>
          </a:lstStyle>
          <a:p>
            <a:pPr algn="r"/>
            <a:r>
              <a:rPr lang="en-US" sz="2000" b="0">
                <a:solidFill>
                  <a:schemeClr val="bg2"/>
                </a:solidFill>
                <a:latin typeface="Arial Nova" panose="020B0504020202020204" pitchFamily="34" charset="0"/>
              </a:rPr>
              <a:t>Presentation Version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2" y="855663"/>
            <a:ext cx="1967479" cy="863600"/>
          </a:xfrm>
          <a:prstGeom prst="rect">
            <a:avLst/>
          </a:prstGeom>
        </p:spPr>
      </p:pic>
      <p:sp>
        <p:nvSpPr>
          <p:cNvPr id="5" name="AutoShape 3"/>
          <p:cNvSpPr>
            <a:spLocks noChangeAspect="1" noChangeArrowheads="1" noTextEdit="1"/>
          </p:cNvSpPr>
          <p:nvPr userDrawn="1"/>
        </p:nvSpPr>
        <p:spPr bwMode="auto">
          <a:xfrm>
            <a:off x="6248400" y="1447800"/>
            <a:ext cx="27082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AutoShape 7"/>
          <p:cNvSpPr>
            <a:spLocks noChangeAspect="1" noChangeArrowheads="1" noTextEdit="1"/>
          </p:cNvSpPr>
          <p:nvPr userDrawn="1"/>
        </p:nvSpPr>
        <p:spPr bwMode="auto">
          <a:xfrm>
            <a:off x="4724400" y="2154238"/>
            <a:ext cx="502920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16"/>
          <p:cNvSpPr>
            <a:spLocks noEditPoints="1"/>
          </p:cNvSpPr>
          <p:nvPr userDrawn="1"/>
        </p:nvSpPr>
        <p:spPr bwMode="auto">
          <a:xfrm>
            <a:off x="10610850" y="1277553"/>
            <a:ext cx="3048000" cy="197234"/>
          </a:xfrm>
          <a:custGeom>
            <a:avLst/>
            <a:gdLst>
              <a:gd name="T0" fmla="*/ 8 w 19008"/>
              <a:gd name="T1" fmla="*/ 495 h 1230"/>
              <a:gd name="T2" fmla="*/ 1007 w 19008"/>
              <a:gd name="T3" fmla="*/ 931 h 1230"/>
              <a:gd name="T4" fmla="*/ 162 w 19008"/>
              <a:gd name="T5" fmla="*/ 871 h 1230"/>
              <a:gd name="T6" fmla="*/ 811 w 19008"/>
              <a:gd name="T7" fmla="*/ 190 h 1230"/>
              <a:gd name="T8" fmla="*/ 1737 w 19008"/>
              <a:gd name="T9" fmla="*/ 481 h 1230"/>
              <a:gd name="T10" fmla="*/ 1303 w 19008"/>
              <a:gd name="T11" fmla="*/ 500 h 1230"/>
              <a:gd name="T12" fmla="*/ 2503 w 19008"/>
              <a:gd name="T13" fmla="*/ 1137 h 1230"/>
              <a:gd name="T14" fmla="*/ 2414 w 19008"/>
              <a:gd name="T15" fmla="*/ 417 h 1230"/>
              <a:gd name="T16" fmla="*/ 2317 w 19008"/>
              <a:gd name="T17" fmla="*/ 1210 h 1230"/>
              <a:gd name="T18" fmla="*/ 2641 w 19008"/>
              <a:gd name="T19" fmla="*/ 373 h 1230"/>
              <a:gd name="T20" fmla="*/ 3514 w 19008"/>
              <a:gd name="T21" fmla="*/ 1103 h 1230"/>
              <a:gd name="T22" fmla="*/ 3240 w 19008"/>
              <a:gd name="T23" fmla="*/ 446 h 1230"/>
              <a:gd name="T24" fmla="*/ 3128 w 19008"/>
              <a:gd name="T25" fmla="*/ 1152 h 1230"/>
              <a:gd name="T26" fmla="*/ 3657 w 19008"/>
              <a:gd name="T27" fmla="*/ 446 h 1230"/>
              <a:gd name="T28" fmla="*/ 3948 w 19008"/>
              <a:gd name="T29" fmla="*/ 445 h 1230"/>
              <a:gd name="T30" fmla="*/ 4373 w 19008"/>
              <a:gd name="T31" fmla="*/ 1115 h 1230"/>
              <a:gd name="T32" fmla="*/ 4323 w 19008"/>
              <a:gd name="T33" fmla="*/ 1222 h 1230"/>
              <a:gd name="T34" fmla="*/ 4015 w 19008"/>
              <a:gd name="T35" fmla="*/ 570 h 1230"/>
              <a:gd name="T36" fmla="*/ 5007 w 19008"/>
              <a:gd name="T37" fmla="*/ 421 h 1230"/>
              <a:gd name="T38" fmla="*/ 5140 w 19008"/>
              <a:gd name="T39" fmla="*/ 334 h 1230"/>
              <a:gd name="T40" fmla="*/ 4931 w 19008"/>
              <a:gd name="T41" fmla="*/ 1209 h 1230"/>
              <a:gd name="T42" fmla="*/ 4940 w 19008"/>
              <a:gd name="T43" fmla="*/ 1111 h 1230"/>
              <a:gd name="T44" fmla="*/ 6745 w 19008"/>
              <a:gd name="T45" fmla="*/ 1179 h 1230"/>
              <a:gd name="T46" fmla="*/ 6155 w 19008"/>
              <a:gd name="T47" fmla="*/ 315 h 1230"/>
              <a:gd name="T48" fmla="*/ 6858 w 19008"/>
              <a:gd name="T49" fmla="*/ 224 h 1230"/>
              <a:gd name="T50" fmla="*/ 6065 w 19008"/>
              <a:gd name="T51" fmla="*/ 450 h 1230"/>
              <a:gd name="T52" fmla="*/ 6551 w 19008"/>
              <a:gd name="T53" fmla="*/ 1131 h 1230"/>
              <a:gd name="T54" fmla="*/ 7530 w 19008"/>
              <a:gd name="T55" fmla="*/ 335 h 1230"/>
              <a:gd name="T56" fmla="*/ 7313 w 19008"/>
              <a:gd name="T57" fmla="*/ 1210 h 1230"/>
              <a:gd name="T58" fmla="*/ 7345 w 19008"/>
              <a:gd name="T59" fmla="*/ 1124 h 1230"/>
              <a:gd name="T60" fmla="*/ 7593 w 19008"/>
              <a:gd name="T61" fmla="*/ 457 h 1230"/>
              <a:gd name="T62" fmla="*/ 8413 w 19008"/>
              <a:gd name="T63" fmla="*/ 697 h 1230"/>
              <a:gd name="T64" fmla="*/ 8392 w 19008"/>
              <a:gd name="T65" fmla="*/ 1173 h 1230"/>
              <a:gd name="T66" fmla="*/ 8505 w 19008"/>
              <a:gd name="T67" fmla="*/ 386 h 1230"/>
              <a:gd name="T68" fmla="*/ 8380 w 19008"/>
              <a:gd name="T69" fmla="*/ 1088 h 1230"/>
              <a:gd name="T70" fmla="*/ 8802 w 19008"/>
              <a:gd name="T71" fmla="*/ 1205 h 1230"/>
              <a:gd name="T72" fmla="*/ 9491 w 19008"/>
              <a:gd name="T73" fmla="*/ 584 h 1230"/>
              <a:gd name="T74" fmla="*/ 10198 w 19008"/>
              <a:gd name="T75" fmla="*/ 363 h 1230"/>
              <a:gd name="T76" fmla="*/ 9835 w 19008"/>
              <a:gd name="T77" fmla="*/ 1174 h 1230"/>
              <a:gd name="T78" fmla="*/ 10079 w 19008"/>
              <a:gd name="T79" fmla="*/ 417 h 1230"/>
              <a:gd name="T80" fmla="*/ 9926 w 19008"/>
              <a:gd name="T81" fmla="*/ 1117 h 1230"/>
              <a:gd name="T82" fmla="*/ 11303 w 19008"/>
              <a:gd name="T83" fmla="*/ 416 h 1230"/>
              <a:gd name="T84" fmla="*/ 11304 w 19008"/>
              <a:gd name="T85" fmla="*/ 328 h 1230"/>
              <a:gd name="T86" fmla="*/ 12377 w 19008"/>
              <a:gd name="T87" fmla="*/ 634 h 1230"/>
              <a:gd name="T88" fmla="*/ 12076 w 19008"/>
              <a:gd name="T89" fmla="*/ 1230 h 1230"/>
              <a:gd name="T90" fmla="*/ 12470 w 19008"/>
              <a:gd name="T91" fmla="*/ 492 h 1230"/>
              <a:gd name="T92" fmla="*/ 12352 w 19008"/>
              <a:gd name="T93" fmla="*/ 998 h 1230"/>
              <a:gd name="T94" fmla="*/ 12341 w 19008"/>
              <a:gd name="T95" fmla="*/ 766 h 1230"/>
              <a:gd name="T96" fmla="*/ 14306 w 19008"/>
              <a:gd name="T97" fmla="*/ 532 h 1230"/>
              <a:gd name="T98" fmla="*/ 13825 w 19008"/>
              <a:gd name="T99" fmla="*/ 1184 h 1230"/>
              <a:gd name="T100" fmla="*/ 14418 w 19008"/>
              <a:gd name="T101" fmla="*/ 1070 h 1230"/>
              <a:gd name="T102" fmla="*/ 14312 w 19008"/>
              <a:gd name="T103" fmla="*/ 890 h 1230"/>
              <a:gd name="T104" fmla="*/ 13957 w 19008"/>
              <a:gd name="T105" fmla="*/ 825 h 1230"/>
              <a:gd name="T106" fmla="*/ 15154 w 19008"/>
              <a:gd name="T107" fmla="*/ 473 h 1230"/>
              <a:gd name="T108" fmla="*/ 14731 w 19008"/>
              <a:gd name="T109" fmla="*/ 500 h 1230"/>
              <a:gd name="T110" fmla="*/ 16571 w 19008"/>
              <a:gd name="T111" fmla="*/ 702 h 1230"/>
              <a:gd name="T112" fmla="*/ 17525 w 19008"/>
              <a:gd name="T113" fmla="*/ 1012 h 1230"/>
              <a:gd name="T114" fmla="*/ 17093 w 19008"/>
              <a:gd name="T115" fmla="*/ 1180 h 1230"/>
              <a:gd name="T116" fmla="*/ 18176 w 19008"/>
              <a:gd name="T117" fmla="*/ 328 h 1230"/>
              <a:gd name="T118" fmla="*/ 18410 w 19008"/>
              <a:gd name="T119" fmla="*/ 946 h 1230"/>
              <a:gd name="T120" fmla="*/ 17932 w 19008"/>
              <a:gd name="T121" fmla="*/ 1159 h 1230"/>
              <a:gd name="T122" fmla="*/ 18298 w 19008"/>
              <a:gd name="T123" fmla="*/ 741 h 1230"/>
              <a:gd name="T124" fmla="*/ 18730 w 19008"/>
              <a:gd name="T125" fmla="*/ 439 h 1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008" h="1230">
                <a:moveTo>
                  <a:pt x="1032" y="382"/>
                </a:moveTo>
                <a:lnTo>
                  <a:pt x="1029" y="359"/>
                </a:lnTo>
                <a:lnTo>
                  <a:pt x="1024" y="337"/>
                </a:lnTo>
                <a:lnTo>
                  <a:pt x="1019" y="316"/>
                </a:lnTo>
                <a:lnTo>
                  <a:pt x="1012" y="294"/>
                </a:lnTo>
                <a:lnTo>
                  <a:pt x="1005" y="274"/>
                </a:lnTo>
                <a:lnTo>
                  <a:pt x="997" y="255"/>
                </a:lnTo>
                <a:lnTo>
                  <a:pt x="987" y="236"/>
                </a:lnTo>
                <a:lnTo>
                  <a:pt x="977" y="218"/>
                </a:lnTo>
                <a:lnTo>
                  <a:pt x="966" y="201"/>
                </a:lnTo>
                <a:lnTo>
                  <a:pt x="954" y="184"/>
                </a:lnTo>
                <a:lnTo>
                  <a:pt x="941" y="169"/>
                </a:lnTo>
                <a:lnTo>
                  <a:pt x="928" y="153"/>
                </a:lnTo>
                <a:lnTo>
                  <a:pt x="914" y="138"/>
                </a:lnTo>
                <a:lnTo>
                  <a:pt x="899" y="125"/>
                </a:lnTo>
                <a:lnTo>
                  <a:pt x="884" y="112"/>
                </a:lnTo>
                <a:lnTo>
                  <a:pt x="867" y="99"/>
                </a:lnTo>
                <a:lnTo>
                  <a:pt x="851" y="87"/>
                </a:lnTo>
                <a:lnTo>
                  <a:pt x="834" y="76"/>
                </a:lnTo>
                <a:lnTo>
                  <a:pt x="816" y="65"/>
                </a:lnTo>
                <a:lnTo>
                  <a:pt x="798" y="56"/>
                </a:lnTo>
                <a:lnTo>
                  <a:pt x="779" y="47"/>
                </a:lnTo>
                <a:lnTo>
                  <a:pt x="762" y="39"/>
                </a:lnTo>
                <a:lnTo>
                  <a:pt x="741" y="32"/>
                </a:lnTo>
                <a:lnTo>
                  <a:pt x="722" y="25"/>
                </a:lnTo>
                <a:lnTo>
                  <a:pt x="702" y="19"/>
                </a:lnTo>
                <a:lnTo>
                  <a:pt x="682" y="14"/>
                </a:lnTo>
                <a:lnTo>
                  <a:pt x="662" y="9"/>
                </a:lnTo>
                <a:lnTo>
                  <a:pt x="642" y="6"/>
                </a:lnTo>
                <a:lnTo>
                  <a:pt x="620" y="4"/>
                </a:lnTo>
                <a:lnTo>
                  <a:pt x="600" y="1"/>
                </a:lnTo>
                <a:lnTo>
                  <a:pt x="579" y="0"/>
                </a:lnTo>
                <a:lnTo>
                  <a:pt x="557" y="0"/>
                </a:lnTo>
                <a:lnTo>
                  <a:pt x="523" y="1"/>
                </a:lnTo>
                <a:lnTo>
                  <a:pt x="489" y="4"/>
                </a:lnTo>
                <a:lnTo>
                  <a:pt x="457" y="7"/>
                </a:lnTo>
                <a:lnTo>
                  <a:pt x="426" y="13"/>
                </a:lnTo>
                <a:lnTo>
                  <a:pt x="397" y="20"/>
                </a:lnTo>
                <a:lnTo>
                  <a:pt x="368" y="28"/>
                </a:lnTo>
                <a:lnTo>
                  <a:pt x="340" y="39"/>
                </a:lnTo>
                <a:lnTo>
                  <a:pt x="314" y="51"/>
                </a:lnTo>
                <a:lnTo>
                  <a:pt x="287" y="63"/>
                </a:lnTo>
                <a:lnTo>
                  <a:pt x="264" y="77"/>
                </a:lnTo>
                <a:lnTo>
                  <a:pt x="240" y="93"/>
                </a:lnTo>
                <a:lnTo>
                  <a:pt x="217" y="109"/>
                </a:lnTo>
                <a:lnTo>
                  <a:pt x="196" y="127"/>
                </a:lnTo>
                <a:lnTo>
                  <a:pt x="176" y="146"/>
                </a:lnTo>
                <a:lnTo>
                  <a:pt x="157" y="165"/>
                </a:lnTo>
                <a:lnTo>
                  <a:pt x="139" y="186"/>
                </a:lnTo>
                <a:lnTo>
                  <a:pt x="122" y="208"/>
                </a:lnTo>
                <a:lnTo>
                  <a:pt x="107" y="230"/>
                </a:lnTo>
                <a:lnTo>
                  <a:pt x="91" y="254"/>
                </a:lnTo>
                <a:lnTo>
                  <a:pt x="78" y="278"/>
                </a:lnTo>
                <a:lnTo>
                  <a:pt x="65" y="303"/>
                </a:lnTo>
                <a:lnTo>
                  <a:pt x="55" y="329"/>
                </a:lnTo>
                <a:lnTo>
                  <a:pt x="44" y="355"/>
                </a:lnTo>
                <a:lnTo>
                  <a:pt x="34" y="382"/>
                </a:lnTo>
                <a:lnTo>
                  <a:pt x="26" y="410"/>
                </a:lnTo>
                <a:lnTo>
                  <a:pt x="19" y="438"/>
                </a:lnTo>
                <a:lnTo>
                  <a:pt x="13" y="467"/>
                </a:lnTo>
                <a:lnTo>
                  <a:pt x="8" y="495"/>
                </a:lnTo>
                <a:lnTo>
                  <a:pt x="5" y="525"/>
                </a:lnTo>
                <a:lnTo>
                  <a:pt x="2" y="554"/>
                </a:lnTo>
                <a:lnTo>
                  <a:pt x="0" y="584"/>
                </a:lnTo>
                <a:lnTo>
                  <a:pt x="0" y="615"/>
                </a:lnTo>
                <a:lnTo>
                  <a:pt x="0" y="645"/>
                </a:lnTo>
                <a:lnTo>
                  <a:pt x="2" y="676"/>
                </a:lnTo>
                <a:lnTo>
                  <a:pt x="5" y="705"/>
                </a:lnTo>
                <a:lnTo>
                  <a:pt x="8" y="735"/>
                </a:lnTo>
                <a:lnTo>
                  <a:pt x="13" y="763"/>
                </a:lnTo>
                <a:lnTo>
                  <a:pt x="19" y="792"/>
                </a:lnTo>
                <a:lnTo>
                  <a:pt x="26" y="820"/>
                </a:lnTo>
                <a:lnTo>
                  <a:pt x="34" y="848"/>
                </a:lnTo>
                <a:lnTo>
                  <a:pt x="44" y="875"/>
                </a:lnTo>
                <a:lnTo>
                  <a:pt x="55" y="901"/>
                </a:lnTo>
                <a:lnTo>
                  <a:pt x="65" y="927"/>
                </a:lnTo>
                <a:lnTo>
                  <a:pt x="78" y="952"/>
                </a:lnTo>
                <a:lnTo>
                  <a:pt x="91" y="976"/>
                </a:lnTo>
                <a:lnTo>
                  <a:pt x="107" y="1000"/>
                </a:lnTo>
                <a:lnTo>
                  <a:pt x="122" y="1022"/>
                </a:lnTo>
                <a:lnTo>
                  <a:pt x="139" y="1044"/>
                </a:lnTo>
                <a:lnTo>
                  <a:pt x="157" y="1065"/>
                </a:lnTo>
                <a:lnTo>
                  <a:pt x="176" y="1084"/>
                </a:lnTo>
                <a:lnTo>
                  <a:pt x="196" y="1103"/>
                </a:lnTo>
                <a:lnTo>
                  <a:pt x="217" y="1121"/>
                </a:lnTo>
                <a:lnTo>
                  <a:pt x="240" y="1137"/>
                </a:lnTo>
                <a:lnTo>
                  <a:pt x="264" y="1153"/>
                </a:lnTo>
                <a:lnTo>
                  <a:pt x="287" y="1167"/>
                </a:lnTo>
                <a:lnTo>
                  <a:pt x="314" y="1179"/>
                </a:lnTo>
                <a:lnTo>
                  <a:pt x="340" y="1191"/>
                </a:lnTo>
                <a:lnTo>
                  <a:pt x="368" y="1202"/>
                </a:lnTo>
                <a:lnTo>
                  <a:pt x="397" y="1210"/>
                </a:lnTo>
                <a:lnTo>
                  <a:pt x="426" y="1217"/>
                </a:lnTo>
                <a:lnTo>
                  <a:pt x="457" y="1223"/>
                </a:lnTo>
                <a:lnTo>
                  <a:pt x="489" y="1226"/>
                </a:lnTo>
                <a:lnTo>
                  <a:pt x="523" y="1229"/>
                </a:lnTo>
                <a:lnTo>
                  <a:pt x="557" y="1230"/>
                </a:lnTo>
                <a:lnTo>
                  <a:pt x="583" y="1230"/>
                </a:lnTo>
                <a:lnTo>
                  <a:pt x="608" y="1228"/>
                </a:lnTo>
                <a:lnTo>
                  <a:pt x="633" y="1225"/>
                </a:lnTo>
                <a:lnTo>
                  <a:pt x="657" y="1222"/>
                </a:lnTo>
                <a:lnTo>
                  <a:pt x="680" y="1217"/>
                </a:lnTo>
                <a:lnTo>
                  <a:pt x="703" y="1211"/>
                </a:lnTo>
                <a:lnTo>
                  <a:pt x="725" y="1204"/>
                </a:lnTo>
                <a:lnTo>
                  <a:pt x="746" y="1197"/>
                </a:lnTo>
                <a:lnTo>
                  <a:pt x="767" y="1188"/>
                </a:lnTo>
                <a:lnTo>
                  <a:pt x="788" y="1179"/>
                </a:lnTo>
                <a:lnTo>
                  <a:pt x="807" y="1168"/>
                </a:lnTo>
                <a:lnTo>
                  <a:pt x="826" y="1156"/>
                </a:lnTo>
                <a:lnTo>
                  <a:pt x="845" y="1145"/>
                </a:lnTo>
                <a:lnTo>
                  <a:pt x="862" y="1131"/>
                </a:lnTo>
                <a:lnTo>
                  <a:pt x="879" y="1117"/>
                </a:lnTo>
                <a:lnTo>
                  <a:pt x="895" y="1102"/>
                </a:lnTo>
                <a:lnTo>
                  <a:pt x="910" y="1086"/>
                </a:lnTo>
                <a:lnTo>
                  <a:pt x="925" y="1070"/>
                </a:lnTo>
                <a:lnTo>
                  <a:pt x="940" y="1052"/>
                </a:lnTo>
                <a:lnTo>
                  <a:pt x="953" y="1033"/>
                </a:lnTo>
                <a:lnTo>
                  <a:pt x="965" y="1014"/>
                </a:lnTo>
                <a:lnTo>
                  <a:pt x="977" y="995"/>
                </a:lnTo>
                <a:lnTo>
                  <a:pt x="987" y="974"/>
                </a:lnTo>
                <a:lnTo>
                  <a:pt x="998" y="952"/>
                </a:lnTo>
                <a:lnTo>
                  <a:pt x="1007" y="931"/>
                </a:lnTo>
                <a:lnTo>
                  <a:pt x="1016" y="907"/>
                </a:lnTo>
                <a:lnTo>
                  <a:pt x="1023" y="883"/>
                </a:lnTo>
                <a:lnTo>
                  <a:pt x="1030" y="860"/>
                </a:lnTo>
                <a:lnTo>
                  <a:pt x="1036" y="835"/>
                </a:lnTo>
                <a:lnTo>
                  <a:pt x="1042" y="809"/>
                </a:lnTo>
                <a:lnTo>
                  <a:pt x="1045" y="782"/>
                </a:lnTo>
                <a:lnTo>
                  <a:pt x="1049" y="755"/>
                </a:lnTo>
                <a:lnTo>
                  <a:pt x="936" y="755"/>
                </a:lnTo>
                <a:lnTo>
                  <a:pt x="934" y="775"/>
                </a:lnTo>
                <a:lnTo>
                  <a:pt x="931" y="794"/>
                </a:lnTo>
                <a:lnTo>
                  <a:pt x="928" y="813"/>
                </a:lnTo>
                <a:lnTo>
                  <a:pt x="923" y="832"/>
                </a:lnTo>
                <a:lnTo>
                  <a:pt x="918" y="850"/>
                </a:lnTo>
                <a:lnTo>
                  <a:pt x="912" y="868"/>
                </a:lnTo>
                <a:lnTo>
                  <a:pt x="905" y="886"/>
                </a:lnTo>
                <a:lnTo>
                  <a:pt x="899" y="904"/>
                </a:lnTo>
                <a:lnTo>
                  <a:pt x="891" y="920"/>
                </a:lnTo>
                <a:lnTo>
                  <a:pt x="883" y="937"/>
                </a:lnTo>
                <a:lnTo>
                  <a:pt x="874" y="952"/>
                </a:lnTo>
                <a:lnTo>
                  <a:pt x="865" y="968"/>
                </a:lnTo>
                <a:lnTo>
                  <a:pt x="854" y="982"/>
                </a:lnTo>
                <a:lnTo>
                  <a:pt x="843" y="997"/>
                </a:lnTo>
                <a:lnTo>
                  <a:pt x="833" y="1010"/>
                </a:lnTo>
                <a:lnTo>
                  <a:pt x="821" y="1023"/>
                </a:lnTo>
                <a:lnTo>
                  <a:pt x="808" y="1036"/>
                </a:lnTo>
                <a:lnTo>
                  <a:pt x="796" y="1048"/>
                </a:lnTo>
                <a:lnTo>
                  <a:pt x="782" y="1059"/>
                </a:lnTo>
                <a:lnTo>
                  <a:pt x="767" y="1070"/>
                </a:lnTo>
                <a:lnTo>
                  <a:pt x="753" y="1079"/>
                </a:lnTo>
                <a:lnTo>
                  <a:pt x="738" y="1089"/>
                </a:lnTo>
                <a:lnTo>
                  <a:pt x="722" y="1097"/>
                </a:lnTo>
                <a:lnTo>
                  <a:pt x="706" y="1104"/>
                </a:lnTo>
                <a:lnTo>
                  <a:pt x="689" y="1111"/>
                </a:lnTo>
                <a:lnTo>
                  <a:pt x="671" y="1117"/>
                </a:lnTo>
                <a:lnTo>
                  <a:pt x="653" y="1122"/>
                </a:lnTo>
                <a:lnTo>
                  <a:pt x="636" y="1127"/>
                </a:lnTo>
                <a:lnTo>
                  <a:pt x="617" y="1130"/>
                </a:lnTo>
                <a:lnTo>
                  <a:pt x="598" y="1133"/>
                </a:lnTo>
                <a:lnTo>
                  <a:pt x="577" y="1134"/>
                </a:lnTo>
                <a:lnTo>
                  <a:pt x="557" y="1134"/>
                </a:lnTo>
                <a:lnTo>
                  <a:pt x="529" y="1134"/>
                </a:lnTo>
                <a:lnTo>
                  <a:pt x="501" y="1131"/>
                </a:lnTo>
                <a:lnTo>
                  <a:pt x="474" y="1128"/>
                </a:lnTo>
                <a:lnTo>
                  <a:pt x="449" y="1122"/>
                </a:lnTo>
                <a:lnTo>
                  <a:pt x="424" y="1116"/>
                </a:lnTo>
                <a:lnTo>
                  <a:pt x="400" y="1109"/>
                </a:lnTo>
                <a:lnTo>
                  <a:pt x="378" y="1099"/>
                </a:lnTo>
                <a:lnTo>
                  <a:pt x="356" y="1089"/>
                </a:lnTo>
                <a:lnTo>
                  <a:pt x="335" y="1078"/>
                </a:lnTo>
                <a:lnTo>
                  <a:pt x="316" y="1066"/>
                </a:lnTo>
                <a:lnTo>
                  <a:pt x="297" y="1052"/>
                </a:lnTo>
                <a:lnTo>
                  <a:pt x="279" y="1038"/>
                </a:lnTo>
                <a:lnTo>
                  <a:pt x="263" y="1022"/>
                </a:lnTo>
                <a:lnTo>
                  <a:pt x="247" y="1007"/>
                </a:lnTo>
                <a:lnTo>
                  <a:pt x="232" y="989"/>
                </a:lnTo>
                <a:lnTo>
                  <a:pt x="217" y="971"/>
                </a:lnTo>
                <a:lnTo>
                  <a:pt x="204" y="952"/>
                </a:lnTo>
                <a:lnTo>
                  <a:pt x="192" y="933"/>
                </a:lnTo>
                <a:lnTo>
                  <a:pt x="182" y="913"/>
                </a:lnTo>
                <a:lnTo>
                  <a:pt x="171" y="893"/>
                </a:lnTo>
                <a:lnTo>
                  <a:pt x="162" y="871"/>
                </a:lnTo>
                <a:lnTo>
                  <a:pt x="153" y="850"/>
                </a:lnTo>
                <a:lnTo>
                  <a:pt x="145" y="828"/>
                </a:lnTo>
                <a:lnTo>
                  <a:pt x="138" y="805"/>
                </a:lnTo>
                <a:lnTo>
                  <a:pt x="132" y="782"/>
                </a:lnTo>
                <a:lnTo>
                  <a:pt x="127" y="759"/>
                </a:lnTo>
                <a:lnTo>
                  <a:pt x="122" y="735"/>
                </a:lnTo>
                <a:lnTo>
                  <a:pt x="119" y="711"/>
                </a:lnTo>
                <a:lnTo>
                  <a:pt x="116" y="687"/>
                </a:lnTo>
                <a:lnTo>
                  <a:pt x="114" y="664"/>
                </a:lnTo>
                <a:lnTo>
                  <a:pt x="113" y="639"/>
                </a:lnTo>
                <a:lnTo>
                  <a:pt x="113" y="615"/>
                </a:lnTo>
                <a:lnTo>
                  <a:pt x="113" y="591"/>
                </a:lnTo>
                <a:lnTo>
                  <a:pt x="114" y="566"/>
                </a:lnTo>
                <a:lnTo>
                  <a:pt x="116" y="543"/>
                </a:lnTo>
                <a:lnTo>
                  <a:pt x="119" y="519"/>
                </a:lnTo>
                <a:lnTo>
                  <a:pt x="122" y="495"/>
                </a:lnTo>
                <a:lnTo>
                  <a:pt x="127" y="471"/>
                </a:lnTo>
                <a:lnTo>
                  <a:pt x="132" y="448"/>
                </a:lnTo>
                <a:lnTo>
                  <a:pt x="138" y="425"/>
                </a:lnTo>
                <a:lnTo>
                  <a:pt x="145" y="402"/>
                </a:lnTo>
                <a:lnTo>
                  <a:pt x="153" y="380"/>
                </a:lnTo>
                <a:lnTo>
                  <a:pt x="162" y="359"/>
                </a:lnTo>
                <a:lnTo>
                  <a:pt x="171" y="337"/>
                </a:lnTo>
                <a:lnTo>
                  <a:pt x="182" y="317"/>
                </a:lnTo>
                <a:lnTo>
                  <a:pt x="192" y="297"/>
                </a:lnTo>
                <a:lnTo>
                  <a:pt x="204" y="278"/>
                </a:lnTo>
                <a:lnTo>
                  <a:pt x="217" y="259"/>
                </a:lnTo>
                <a:lnTo>
                  <a:pt x="232" y="241"/>
                </a:lnTo>
                <a:lnTo>
                  <a:pt x="247" y="223"/>
                </a:lnTo>
                <a:lnTo>
                  <a:pt x="263" y="208"/>
                </a:lnTo>
                <a:lnTo>
                  <a:pt x="279" y="192"/>
                </a:lnTo>
                <a:lnTo>
                  <a:pt x="297" y="178"/>
                </a:lnTo>
                <a:lnTo>
                  <a:pt x="316" y="164"/>
                </a:lnTo>
                <a:lnTo>
                  <a:pt x="335" y="152"/>
                </a:lnTo>
                <a:lnTo>
                  <a:pt x="356" y="141"/>
                </a:lnTo>
                <a:lnTo>
                  <a:pt x="378" y="131"/>
                </a:lnTo>
                <a:lnTo>
                  <a:pt x="400" y="121"/>
                </a:lnTo>
                <a:lnTo>
                  <a:pt x="424" y="114"/>
                </a:lnTo>
                <a:lnTo>
                  <a:pt x="449" y="108"/>
                </a:lnTo>
                <a:lnTo>
                  <a:pt x="474" y="102"/>
                </a:lnTo>
                <a:lnTo>
                  <a:pt x="501" y="99"/>
                </a:lnTo>
                <a:lnTo>
                  <a:pt x="529" y="96"/>
                </a:lnTo>
                <a:lnTo>
                  <a:pt x="557" y="96"/>
                </a:lnTo>
                <a:lnTo>
                  <a:pt x="574" y="96"/>
                </a:lnTo>
                <a:lnTo>
                  <a:pt x="589" y="97"/>
                </a:lnTo>
                <a:lnTo>
                  <a:pt x="606" y="99"/>
                </a:lnTo>
                <a:lnTo>
                  <a:pt x="621" y="101"/>
                </a:lnTo>
                <a:lnTo>
                  <a:pt x="637" y="103"/>
                </a:lnTo>
                <a:lnTo>
                  <a:pt x="651" y="107"/>
                </a:lnTo>
                <a:lnTo>
                  <a:pt x="666" y="110"/>
                </a:lnTo>
                <a:lnTo>
                  <a:pt x="681" y="115"/>
                </a:lnTo>
                <a:lnTo>
                  <a:pt x="696" y="120"/>
                </a:lnTo>
                <a:lnTo>
                  <a:pt x="709" y="126"/>
                </a:lnTo>
                <a:lnTo>
                  <a:pt x="723" y="132"/>
                </a:lnTo>
                <a:lnTo>
                  <a:pt x="738" y="139"/>
                </a:lnTo>
                <a:lnTo>
                  <a:pt x="751" y="146"/>
                </a:lnTo>
                <a:lnTo>
                  <a:pt x="764" y="153"/>
                </a:lnTo>
                <a:lnTo>
                  <a:pt x="776" y="161"/>
                </a:lnTo>
                <a:lnTo>
                  <a:pt x="789" y="171"/>
                </a:lnTo>
                <a:lnTo>
                  <a:pt x="801" y="180"/>
                </a:lnTo>
                <a:lnTo>
                  <a:pt x="811" y="190"/>
                </a:lnTo>
                <a:lnTo>
                  <a:pt x="822" y="201"/>
                </a:lnTo>
                <a:lnTo>
                  <a:pt x="833" y="211"/>
                </a:lnTo>
                <a:lnTo>
                  <a:pt x="843" y="223"/>
                </a:lnTo>
                <a:lnTo>
                  <a:pt x="853" y="235"/>
                </a:lnTo>
                <a:lnTo>
                  <a:pt x="862" y="247"/>
                </a:lnTo>
                <a:lnTo>
                  <a:pt x="871" y="260"/>
                </a:lnTo>
                <a:lnTo>
                  <a:pt x="879" y="274"/>
                </a:lnTo>
                <a:lnTo>
                  <a:pt x="886" y="289"/>
                </a:lnTo>
                <a:lnTo>
                  <a:pt x="893" y="303"/>
                </a:lnTo>
                <a:lnTo>
                  <a:pt x="901" y="317"/>
                </a:lnTo>
                <a:lnTo>
                  <a:pt x="906" y="332"/>
                </a:lnTo>
                <a:lnTo>
                  <a:pt x="911" y="349"/>
                </a:lnTo>
                <a:lnTo>
                  <a:pt x="916" y="364"/>
                </a:lnTo>
                <a:lnTo>
                  <a:pt x="920" y="382"/>
                </a:lnTo>
                <a:lnTo>
                  <a:pt x="1032" y="382"/>
                </a:lnTo>
                <a:close/>
                <a:moveTo>
                  <a:pt x="1200" y="1205"/>
                </a:moveTo>
                <a:lnTo>
                  <a:pt x="1303" y="1205"/>
                </a:lnTo>
                <a:lnTo>
                  <a:pt x="1303" y="708"/>
                </a:lnTo>
                <a:lnTo>
                  <a:pt x="1306" y="677"/>
                </a:lnTo>
                <a:lnTo>
                  <a:pt x="1309" y="647"/>
                </a:lnTo>
                <a:lnTo>
                  <a:pt x="1316" y="619"/>
                </a:lnTo>
                <a:lnTo>
                  <a:pt x="1325" y="591"/>
                </a:lnTo>
                <a:lnTo>
                  <a:pt x="1329" y="578"/>
                </a:lnTo>
                <a:lnTo>
                  <a:pt x="1334" y="565"/>
                </a:lnTo>
                <a:lnTo>
                  <a:pt x="1340" y="553"/>
                </a:lnTo>
                <a:lnTo>
                  <a:pt x="1347" y="541"/>
                </a:lnTo>
                <a:lnTo>
                  <a:pt x="1353" y="531"/>
                </a:lnTo>
                <a:lnTo>
                  <a:pt x="1360" y="519"/>
                </a:lnTo>
                <a:lnTo>
                  <a:pt x="1369" y="508"/>
                </a:lnTo>
                <a:lnTo>
                  <a:pt x="1377" y="499"/>
                </a:lnTo>
                <a:lnTo>
                  <a:pt x="1385" y="489"/>
                </a:lnTo>
                <a:lnTo>
                  <a:pt x="1395" y="480"/>
                </a:lnTo>
                <a:lnTo>
                  <a:pt x="1404" y="471"/>
                </a:lnTo>
                <a:lnTo>
                  <a:pt x="1415" y="463"/>
                </a:lnTo>
                <a:lnTo>
                  <a:pt x="1426" y="456"/>
                </a:lnTo>
                <a:lnTo>
                  <a:pt x="1436" y="449"/>
                </a:lnTo>
                <a:lnTo>
                  <a:pt x="1448" y="443"/>
                </a:lnTo>
                <a:lnTo>
                  <a:pt x="1460" y="437"/>
                </a:lnTo>
                <a:lnTo>
                  <a:pt x="1472" y="432"/>
                </a:lnTo>
                <a:lnTo>
                  <a:pt x="1485" y="427"/>
                </a:lnTo>
                <a:lnTo>
                  <a:pt x="1499" y="424"/>
                </a:lnTo>
                <a:lnTo>
                  <a:pt x="1512" y="420"/>
                </a:lnTo>
                <a:lnTo>
                  <a:pt x="1527" y="418"/>
                </a:lnTo>
                <a:lnTo>
                  <a:pt x="1541" y="417"/>
                </a:lnTo>
                <a:lnTo>
                  <a:pt x="1556" y="416"/>
                </a:lnTo>
                <a:lnTo>
                  <a:pt x="1572" y="416"/>
                </a:lnTo>
                <a:lnTo>
                  <a:pt x="1587" y="416"/>
                </a:lnTo>
                <a:lnTo>
                  <a:pt x="1601" y="417"/>
                </a:lnTo>
                <a:lnTo>
                  <a:pt x="1616" y="418"/>
                </a:lnTo>
                <a:lnTo>
                  <a:pt x="1630" y="420"/>
                </a:lnTo>
                <a:lnTo>
                  <a:pt x="1642" y="423"/>
                </a:lnTo>
                <a:lnTo>
                  <a:pt x="1655" y="426"/>
                </a:lnTo>
                <a:lnTo>
                  <a:pt x="1666" y="430"/>
                </a:lnTo>
                <a:lnTo>
                  <a:pt x="1676" y="435"/>
                </a:lnTo>
                <a:lnTo>
                  <a:pt x="1687" y="439"/>
                </a:lnTo>
                <a:lnTo>
                  <a:pt x="1696" y="445"/>
                </a:lnTo>
                <a:lnTo>
                  <a:pt x="1706" y="451"/>
                </a:lnTo>
                <a:lnTo>
                  <a:pt x="1714" y="458"/>
                </a:lnTo>
                <a:lnTo>
                  <a:pt x="1723" y="465"/>
                </a:lnTo>
                <a:lnTo>
                  <a:pt x="1730" y="473"/>
                </a:lnTo>
                <a:lnTo>
                  <a:pt x="1737" y="481"/>
                </a:lnTo>
                <a:lnTo>
                  <a:pt x="1743" y="489"/>
                </a:lnTo>
                <a:lnTo>
                  <a:pt x="1750" y="499"/>
                </a:lnTo>
                <a:lnTo>
                  <a:pt x="1755" y="507"/>
                </a:lnTo>
                <a:lnTo>
                  <a:pt x="1759" y="518"/>
                </a:lnTo>
                <a:lnTo>
                  <a:pt x="1764" y="527"/>
                </a:lnTo>
                <a:lnTo>
                  <a:pt x="1772" y="549"/>
                </a:lnTo>
                <a:lnTo>
                  <a:pt x="1778" y="571"/>
                </a:lnTo>
                <a:lnTo>
                  <a:pt x="1783" y="595"/>
                </a:lnTo>
                <a:lnTo>
                  <a:pt x="1786" y="620"/>
                </a:lnTo>
                <a:lnTo>
                  <a:pt x="1788" y="646"/>
                </a:lnTo>
                <a:lnTo>
                  <a:pt x="1788" y="673"/>
                </a:lnTo>
                <a:lnTo>
                  <a:pt x="1788" y="1205"/>
                </a:lnTo>
                <a:lnTo>
                  <a:pt x="1892" y="1205"/>
                </a:lnTo>
                <a:lnTo>
                  <a:pt x="1892" y="657"/>
                </a:lnTo>
                <a:lnTo>
                  <a:pt x="1891" y="619"/>
                </a:lnTo>
                <a:lnTo>
                  <a:pt x="1889" y="584"/>
                </a:lnTo>
                <a:lnTo>
                  <a:pt x="1887" y="566"/>
                </a:lnTo>
                <a:lnTo>
                  <a:pt x="1884" y="551"/>
                </a:lnTo>
                <a:lnTo>
                  <a:pt x="1882" y="534"/>
                </a:lnTo>
                <a:lnTo>
                  <a:pt x="1877" y="519"/>
                </a:lnTo>
                <a:lnTo>
                  <a:pt x="1873" y="505"/>
                </a:lnTo>
                <a:lnTo>
                  <a:pt x="1869" y="490"/>
                </a:lnTo>
                <a:lnTo>
                  <a:pt x="1863" y="476"/>
                </a:lnTo>
                <a:lnTo>
                  <a:pt x="1857" y="463"/>
                </a:lnTo>
                <a:lnTo>
                  <a:pt x="1850" y="450"/>
                </a:lnTo>
                <a:lnTo>
                  <a:pt x="1843" y="438"/>
                </a:lnTo>
                <a:lnTo>
                  <a:pt x="1835" y="426"/>
                </a:lnTo>
                <a:lnTo>
                  <a:pt x="1826" y="416"/>
                </a:lnTo>
                <a:lnTo>
                  <a:pt x="1816" y="405"/>
                </a:lnTo>
                <a:lnTo>
                  <a:pt x="1807" y="395"/>
                </a:lnTo>
                <a:lnTo>
                  <a:pt x="1796" y="386"/>
                </a:lnTo>
                <a:lnTo>
                  <a:pt x="1784" y="378"/>
                </a:lnTo>
                <a:lnTo>
                  <a:pt x="1772" y="370"/>
                </a:lnTo>
                <a:lnTo>
                  <a:pt x="1758" y="362"/>
                </a:lnTo>
                <a:lnTo>
                  <a:pt x="1745" y="356"/>
                </a:lnTo>
                <a:lnTo>
                  <a:pt x="1730" y="350"/>
                </a:lnTo>
                <a:lnTo>
                  <a:pt x="1714" y="344"/>
                </a:lnTo>
                <a:lnTo>
                  <a:pt x="1698" y="341"/>
                </a:lnTo>
                <a:lnTo>
                  <a:pt x="1681" y="336"/>
                </a:lnTo>
                <a:lnTo>
                  <a:pt x="1662" y="334"/>
                </a:lnTo>
                <a:lnTo>
                  <a:pt x="1643" y="330"/>
                </a:lnTo>
                <a:lnTo>
                  <a:pt x="1623" y="329"/>
                </a:lnTo>
                <a:lnTo>
                  <a:pt x="1601" y="328"/>
                </a:lnTo>
                <a:lnTo>
                  <a:pt x="1580" y="328"/>
                </a:lnTo>
                <a:lnTo>
                  <a:pt x="1557" y="328"/>
                </a:lnTo>
                <a:lnTo>
                  <a:pt x="1535" y="330"/>
                </a:lnTo>
                <a:lnTo>
                  <a:pt x="1514" y="335"/>
                </a:lnTo>
                <a:lnTo>
                  <a:pt x="1492" y="340"/>
                </a:lnTo>
                <a:lnTo>
                  <a:pt x="1471" y="347"/>
                </a:lnTo>
                <a:lnTo>
                  <a:pt x="1451" y="355"/>
                </a:lnTo>
                <a:lnTo>
                  <a:pt x="1432" y="364"/>
                </a:lnTo>
                <a:lnTo>
                  <a:pt x="1413" y="375"/>
                </a:lnTo>
                <a:lnTo>
                  <a:pt x="1396" y="387"/>
                </a:lnTo>
                <a:lnTo>
                  <a:pt x="1379" y="400"/>
                </a:lnTo>
                <a:lnTo>
                  <a:pt x="1364" y="414"/>
                </a:lnTo>
                <a:lnTo>
                  <a:pt x="1350" y="429"/>
                </a:lnTo>
                <a:lnTo>
                  <a:pt x="1337" y="445"/>
                </a:lnTo>
                <a:lnTo>
                  <a:pt x="1325" y="463"/>
                </a:lnTo>
                <a:lnTo>
                  <a:pt x="1315" y="481"/>
                </a:lnTo>
                <a:lnTo>
                  <a:pt x="1307" y="500"/>
                </a:lnTo>
                <a:lnTo>
                  <a:pt x="1303" y="500"/>
                </a:lnTo>
                <a:lnTo>
                  <a:pt x="1303" y="25"/>
                </a:lnTo>
                <a:lnTo>
                  <a:pt x="1200" y="25"/>
                </a:lnTo>
                <a:lnTo>
                  <a:pt x="1200" y="1205"/>
                </a:lnTo>
                <a:close/>
                <a:moveTo>
                  <a:pt x="2450" y="416"/>
                </a:moveTo>
                <a:lnTo>
                  <a:pt x="2469" y="416"/>
                </a:lnTo>
                <a:lnTo>
                  <a:pt x="2486" y="417"/>
                </a:lnTo>
                <a:lnTo>
                  <a:pt x="2503" y="419"/>
                </a:lnTo>
                <a:lnTo>
                  <a:pt x="2520" y="423"/>
                </a:lnTo>
                <a:lnTo>
                  <a:pt x="2536" y="427"/>
                </a:lnTo>
                <a:lnTo>
                  <a:pt x="2552" y="433"/>
                </a:lnTo>
                <a:lnTo>
                  <a:pt x="2566" y="439"/>
                </a:lnTo>
                <a:lnTo>
                  <a:pt x="2580" y="446"/>
                </a:lnTo>
                <a:lnTo>
                  <a:pt x="2595" y="455"/>
                </a:lnTo>
                <a:lnTo>
                  <a:pt x="2608" y="463"/>
                </a:lnTo>
                <a:lnTo>
                  <a:pt x="2621" y="473"/>
                </a:lnTo>
                <a:lnTo>
                  <a:pt x="2633" y="482"/>
                </a:lnTo>
                <a:lnTo>
                  <a:pt x="2643" y="493"/>
                </a:lnTo>
                <a:lnTo>
                  <a:pt x="2654" y="505"/>
                </a:lnTo>
                <a:lnTo>
                  <a:pt x="2665" y="516"/>
                </a:lnTo>
                <a:lnTo>
                  <a:pt x="2674" y="530"/>
                </a:lnTo>
                <a:lnTo>
                  <a:pt x="2684" y="543"/>
                </a:lnTo>
                <a:lnTo>
                  <a:pt x="2692" y="556"/>
                </a:lnTo>
                <a:lnTo>
                  <a:pt x="2700" y="570"/>
                </a:lnTo>
                <a:lnTo>
                  <a:pt x="2707" y="584"/>
                </a:lnTo>
                <a:lnTo>
                  <a:pt x="2715" y="600"/>
                </a:lnTo>
                <a:lnTo>
                  <a:pt x="2721" y="615"/>
                </a:lnTo>
                <a:lnTo>
                  <a:pt x="2725" y="630"/>
                </a:lnTo>
                <a:lnTo>
                  <a:pt x="2731" y="646"/>
                </a:lnTo>
                <a:lnTo>
                  <a:pt x="2735" y="661"/>
                </a:lnTo>
                <a:lnTo>
                  <a:pt x="2740" y="678"/>
                </a:lnTo>
                <a:lnTo>
                  <a:pt x="2742" y="695"/>
                </a:lnTo>
                <a:lnTo>
                  <a:pt x="2745" y="711"/>
                </a:lnTo>
                <a:lnTo>
                  <a:pt x="2749" y="744"/>
                </a:lnTo>
                <a:lnTo>
                  <a:pt x="2750" y="779"/>
                </a:lnTo>
                <a:lnTo>
                  <a:pt x="2749" y="812"/>
                </a:lnTo>
                <a:lnTo>
                  <a:pt x="2745" y="847"/>
                </a:lnTo>
                <a:lnTo>
                  <a:pt x="2742" y="863"/>
                </a:lnTo>
                <a:lnTo>
                  <a:pt x="2740" y="879"/>
                </a:lnTo>
                <a:lnTo>
                  <a:pt x="2735" y="895"/>
                </a:lnTo>
                <a:lnTo>
                  <a:pt x="2731" y="912"/>
                </a:lnTo>
                <a:lnTo>
                  <a:pt x="2725" y="927"/>
                </a:lnTo>
                <a:lnTo>
                  <a:pt x="2721" y="943"/>
                </a:lnTo>
                <a:lnTo>
                  <a:pt x="2715" y="958"/>
                </a:lnTo>
                <a:lnTo>
                  <a:pt x="2707" y="972"/>
                </a:lnTo>
                <a:lnTo>
                  <a:pt x="2700" y="988"/>
                </a:lnTo>
                <a:lnTo>
                  <a:pt x="2692" y="1001"/>
                </a:lnTo>
                <a:lnTo>
                  <a:pt x="2684" y="1015"/>
                </a:lnTo>
                <a:lnTo>
                  <a:pt x="2674" y="1028"/>
                </a:lnTo>
                <a:lnTo>
                  <a:pt x="2665" y="1041"/>
                </a:lnTo>
                <a:lnTo>
                  <a:pt x="2654" y="1053"/>
                </a:lnTo>
                <a:lnTo>
                  <a:pt x="2643" y="1064"/>
                </a:lnTo>
                <a:lnTo>
                  <a:pt x="2633" y="1074"/>
                </a:lnTo>
                <a:lnTo>
                  <a:pt x="2621" y="1085"/>
                </a:lnTo>
                <a:lnTo>
                  <a:pt x="2608" y="1095"/>
                </a:lnTo>
                <a:lnTo>
                  <a:pt x="2595" y="1103"/>
                </a:lnTo>
                <a:lnTo>
                  <a:pt x="2580" y="1111"/>
                </a:lnTo>
                <a:lnTo>
                  <a:pt x="2566" y="1118"/>
                </a:lnTo>
                <a:lnTo>
                  <a:pt x="2552" y="1124"/>
                </a:lnTo>
                <a:lnTo>
                  <a:pt x="2536" y="1129"/>
                </a:lnTo>
                <a:lnTo>
                  <a:pt x="2520" y="1134"/>
                </a:lnTo>
                <a:lnTo>
                  <a:pt x="2503" y="1137"/>
                </a:lnTo>
                <a:lnTo>
                  <a:pt x="2486" y="1140"/>
                </a:lnTo>
                <a:lnTo>
                  <a:pt x="2469" y="1142"/>
                </a:lnTo>
                <a:lnTo>
                  <a:pt x="2450" y="1142"/>
                </a:lnTo>
                <a:lnTo>
                  <a:pt x="2432" y="1142"/>
                </a:lnTo>
                <a:lnTo>
                  <a:pt x="2414" y="1140"/>
                </a:lnTo>
                <a:lnTo>
                  <a:pt x="2397" y="1137"/>
                </a:lnTo>
                <a:lnTo>
                  <a:pt x="2381" y="1134"/>
                </a:lnTo>
                <a:lnTo>
                  <a:pt x="2364" y="1129"/>
                </a:lnTo>
                <a:lnTo>
                  <a:pt x="2349" y="1124"/>
                </a:lnTo>
                <a:lnTo>
                  <a:pt x="2334" y="1118"/>
                </a:lnTo>
                <a:lnTo>
                  <a:pt x="2320" y="1111"/>
                </a:lnTo>
                <a:lnTo>
                  <a:pt x="2306" y="1103"/>
                </a:lnTo>
                <a:lnTo>
                  <a:pt x="2293" y="1095"/>
                </a:lnTo>
                <a:lnTo>
                  <a:pt x="2280" y="1085"/>
                </a:lnTo>
                <a:lnTo>
                  <a:pt x="2268" y="1074"/>
                </a:lnTo>
                <a:lnTo>
                  <a:pt x="2257" y="1064"/>
                </a:lnTo>
                <a:lnTo>
                  <a:pt x="2247" y="1053"/>
                </a:lnTo>
                <a:lnTo>
                  <a:pt x="2236" y="1041"/>
                </a:lnTo>
                <a:lnTo>
                  <a:pt x="2226" y="1028"/>
                </a:lnTo>
                <a:lnTo>
                  <a:pt x="2217" y="1015"/>
                </a:lnTo>
                <a:lnTo>
                  <a:pt x="2208" y="1001"/>
                </a:lnTo>
                <a:lnTo>
                  <a:pt x="2200" y="988"/>
                </a:lnTo>
                <a:lnTo>
                  <a:pt x="2193" y="972"/>
                </a:lnTo>
                <a:lnTo>
                  <a:pt x="2186" y="958"/>
                </a:lnTo>
                <a:lnTo>
                  <a:pt x="2180" y="943"/>
                </a:lnTo>
                <a:lnTo>
                  <a:pt x="2174" y="927"/>
                </a:lnTo>
                <a:lnTo>
                  <a:pt x="2169" y="912"/>
                </a:lnTo>
                <a:lnTo>
                  <a:pt x="2166" y="895"/>
                </a:lnTo>
                <a:lnTo>
                  <a:pt x="2161" y="879"/>
                </a:lnTo>
                <a:lnTo>
                  <a:pt x="2159" y="863"/>
                </a:lnTo>
                <a:lnTo>
                  <a:pt x="2155" y="847"/>
                </a:lnTo>
                <a:lnTo>
                  <a:pt x="2151" y="812"/>
                </a:lnTo>
                <a:lnTo>
                  <a:pt x="2150" y="779"/>
                </a:lnTo>
                <a:lnTo>
                  <a:pt x="2151" y="744"/>
                </a:lnTo>
                <a:lnTo>
                  <a:pt x="2155" y="711"/>
                </a:lnTo>
                <a:lnTo>
                  <a:pt x="2159" y="695"/>
                </a:lnTo>
                <a:lnTo>
                  <a:pt x="2161" y="678"/>
                </a:lnTo>
                <a:lnTo>
                  <a:pt x="2166" y="661"/>
                </a:lnTo>
                <a:lnTo>
                  <a:pt x="2169" y="646"/>
                </a:lnTo>
                <a:lnTo>
                  <a:pt x="2174" y="630"/>
                </a:lnTo>
                <a:lnTo>
                  <a:pt x="2180" y="615"/>
                </a:lnTo>
                <a:lnTo>
                  <a:pt x="2186" y="600"/>
                </a:lnTo>
                <a:lnTo>
                  <a:pt x="2193" y="584"/>
                </a:lnTo>
                <a:lnTo>
                  <a:pt x="2200" y="570"/>
                </a:lnTo>
                <a:lnTo>
                  <a:pt x="2208" y="556"/>
                </a:lnTo>
                <a:lnTo>
                  <a:pt x="2217" y="543"/>
                </a:lnTo>
                <a:lnTo>
                  <a:pt x="2226" y="530"/>
                </a:lnTo>
                <a:lnTo>
                  <a:pt x="2236" y="516"/>
                </a:lnTo>
                <a:lnTo>
                  <a:pt x="2247" y="505"/>
                </a:lnTo>
                <a:lnTo>
                  <a:pt x="2257" y="493"/>
                </a:lnTo>
                <a:lnTo>
                  <a:pt x="2268" y="482"/>
                </a:lnTo>
                <a:lnTo>
                  <a:pt x="2280" y="473"/>
                </a:lnTo>
                <a:lnTo>
                  <a:pt x="2293" y="463"/>
                </a:lnTo>
                <a:lnTo>
                  <a:pt x="2306" y="455"/>
                </a:lnTo>
                <a:lnTo>
                  <a:pt x="2320" y="446"/>
                </a:lnTo>
                <a:lnTo>
                  <a:pt x="2334" y="439"/>
                </a:lnTo>
                <a:lnTo>
                  <a:pt x="2349" y="433"/>
                </a:lnTo>
                <a:lnTo>
                  <a:pt x="2364" y="427"/>
                </a:lnTo>
                <a:lnTo>
                  <a:pt x="2381" y="423"/>
                </a:lnTo>
                <a:lnTo>
                  <a:pt x="2397" y="419"/>
                </a:lnTo>
                <a:lnTo>
                  <a:pt x="2414" y="417"/>
                </a:lnTo>
                <a:lnTo>
                  <a:pt x="2432" y="416"/>
                </a:lnTo>
                <a:lnTo>
                  <a:pt x="2450" y="416"/>
                </a:lnTo>
                <a:close/>
                <a:moveTo>
                  <a:pt x="2450" y="328"/>
                </a:moveTo>
                <a:lnTo>
                  <a:pt x="2426" y="328"/>
                </a:lnTo>
                <a:lnTo>
                  <a:pt x="2403" y="330"/>
                </a:lnTo>
                <a:lnTo>
                  <a:pt x="2381" y="332"/>
                </a:lnTo>
                <a:lnTo>
                  <a:pt x="2358" y="337"/>
                </a:lnTo>
                <a:lnTo>
                  <a:pt x="2337" y="342"/>
                </a:lnTo>
                <a:lnTo>
                  <a:pt x="2317" y="348"/>
                </a:lnTo>
                <a:lnTo>
                  <a:pt x="2296" y="355"/>
                </a:lnTo>
                <a:lnTo>
                  <a:pt x="2277" y="363"/>
                </a:lnTo>
                <a:lnTo>
                  <a:pt x="2260" y="373"/>
                </a:lnTo>
                <a:lnTo>
                  <a:pt x="2242" y="382"/>
                </a:lnTo>
                <a:lnTo>
                  <a:pt x="2225" y="394"/>
                </a:lnTo>
                <a:lnTo>
                  <a:pt x="2208" y="406"/>
                </a:lnTo>
                <a:lnTo>
                  <a:pt x="2193" y="418"/>
                </a:lnTo>
                <a:lnTo>
                  <a:pt x="2178" y="432"/>
                </a:lnTo>
                <a:lnTo>
                  <a:pt x="2165" y="446"/>
                </a:lnTo>
                <a:lnTo>
                  <a:pt x="2151" y="461"/>
                </a:lnTo>
                <a:lnTo>
                  <a:pt x="2138" y="477"/>
                </a:lnTo>
                <a:lnTo>
                  <a:pt x="2127" y="494"/>
                </a:lnTo>
                <a:lnTo>
                  <a:pt x="2116" y="511"/>
                </a:lnTo>
                <a:lnTo>
                  <a:pt x="2106" y="528"/>
                </a:lnTo>
                <a:lnTo>
                  <a:pt x="2097" y="546"/>
                </a:lnTo>
                <a:lnTo>
                  <a:pt x="2087" y="565"/>
                </a:lnTo>
                <a:lnTo>
                  <a:pt x="2080" y="585"/>
                </a:lnTo>
                <a:lnTo>
                  <a:pt x="2073" y="606"/>
                </a:lnTo>
                <a:lnTo>
                  <a:pt x="2067" y="626"/>
                </a:lnTo>
                <a:lnTo>
                  <a:pt x="2061" y="646"/>
                </a:lnTo>
                <a:lnTo>
                  <a:pt x="2056" y="667"/>
                </a:lnTo>
                <a:lnTo>
                  <a:pt x="2053" y="689"/>
                </a:lnTo>
                <a:lnTo>
                  <a:pt x="2050" y="711"/>
                </a:lnTo>
                <a:lnTo>
                  <a:pt x="2048" y="734"/>
                </a:lnTo>
                <a:lnTo>
                  <a:pt x="2047" y="756"/>
                </a:lnTo>
                <a:lnTo>
                  <a:pt x="2047" y="779"/>
                </a:lnTo>
                <a:lnTo>
                  <a:pt x="2047" y="801"/>
                </a:lnTo>
                <a:lnTo>
                  <a:pt x="2048" y="824"/>
                </a:lnTo>
                <a:lnTo>
                  <a:pt x="2050" y="847"/>
                </a:lnTo>
                <a:lnTo>
                  <a:pt x="2053" y="868"/>
                </a:lnTo>
                <a:lnTo>
                  <a:pt x="2056" y="890"/>
                </a:lnTo>
                <a:lnTo>
                  <a:pt x="2061" y="911"/>
                </a:lnTo>
                <a:lnTo>
                  <a:pt x="2067" y="932"/>
                </a:lnTo>
                <a:lnTo>
                  <a:pt x="2073" y="952"/>
                </a:lnTo>
                <a:lnTo>
                  <a:pt x="2080" y="972"/>
                </a:lnTo>
                <a:lnTo>
                  <a:pt x="2087" y="991"/>
                </a:lnTo>
                <a:lnTo>
                  <a:pt x="2097" y="1010"/>
                </a:lnTo>
                <a:lnTo>
                  <a:pt x="2106" y="1029"/>
                </a:lnTo>
                <a:lnTo>
                  <a:pt x="2116" y="1047"/>
                </a:lnTo>
                <a:lnTo>
                  <a:pt x="2127" y="1064"/>
                </a:lnTo>
                <a:lnTo>
                  <a:pt x="2138" y="1080"/>
                </a:lnTo>
                <a:lnTo>
                  <a:pt x="2151" y="1096"/>
                </a:lnTo>
                <a:lnTo>
                  <a:pt x="2165" y="1111"/>
                </a:lnTo>
                <a:lnTo>
                  <a:pt x="2178" y="1126"/>
                </a:lnTo>
                <a:lnTo>
                  <a:pt x="2193" y="1139"/>
                </a:lnTo>
                <a:lnTo>
                  <a:pt x="2208" y="1152"/>
                </a:lnTo>
                <a:lnTo>
                  <a:pt x="2225" y="1164"/>
                </a:lnTo>
                <a:lnTo>
                  <a:pt x="2242" y="1174"/>
                </a:lnTo>
                <a:lnTo>
                  <a:pt x="2260" y="1185"/>
                </a:lnTo>
                <a:lnTo>
                  <a:pt x="2277" y="1194"/>
                </a:lnTo>
                <a:lnTo>
                  <a:pt x="2296" y="1202"/>
                </a:lnTo>
                <a:lnTo>
                  <a:pt x="2317" y="1210"/>
                </a:lnTo>
                <a:lnTo>
                  <a:pt x="2337" y="1216"/>
                </a:lnTo>
                <a:lnTo>
                  <a:pt x="2358" y="1221"/>
                </a:lnTo>
                <a:lnTo>
                  <a:pt x="2381" y="1225"/>
                </a:lnTo>
                <a:lnTo>
                  <a:pt x="2403" y="1228"/>
                </a:lnTo>
                <a:lnTo>
                  <a:pt x="2426" y="1229"/>
                </a:lnTo>
                <a:lnTo>
                  <a:pt x="2450" y="1230"/>
                </a:lnTo>
                <a:lnTo>
                  <a:pt x="2475" y="1229"/>
                </a:lnTo>
                <a:lnTo>
                  <a:pt x="2497" y="1228"/>
                </a:lnTo>
                <a:lnTo>
                  <a:pt x="2520" y="1225"/>
                </a:lnTo>
                <a:lnTo>
                  <a:pt x="2542" y="1221"/>
                </a:lnTo>
                <a:lnTo>
                  <a:pt x="2564" y="1216"/>
                </a:lnTo>
                <a:lnTo>
                  <a:pt x="2584" y="1210"/>
                </a:lnTo>
                <a:lnTo>
                  <a:pt x="2604" y="1202"/>
                </a:lnTo>
                <a:lnTo>
                  <a:pt x="2623" y="1194"/>
                </a:lnTo>
                <a:lnTo>
                  <a:pt x="2641" y="1185"/>
                </a:lnTo>
                <a:lnTo>
                  <a:pt x="2659" y="1174"/>
                </a:lnTo>
                <a:lnTo>
                  <a:pt x="2675" y="1164"/>
                </a:lnTo>
                <a:lnTo>
                  <a:pt x="2692" y="1152"/>
                </a:lnTo>
                <a:lnTo>
                  <a:pt x="2707" y="1139"/>
                </a:lnTo>
                <a:lnTo>
                  <a:pt x="2722" y="1126"/>
                </a:lnTo>
                <a:lnTo>
                  <a:pt x="2736" y="1111"/>
                </a:lnTo>
                <a:lnTo>
                  <a:pt x="2749" y="1096"/>
                </a:lnTo>
                <a:lnTo>
                  <a:pt x="2762" y="1080"/>
                </a:lnTo>
                <a:lnTo>
                  <a:pt x="2774" y="1064"/>
                </a:lnTo>
                <a:lnTo>
                  <a:pt x="2785" y="1047"/>
                </a:lnTo>
                <a:lnTo>
                  <a:pt x="2794" y="1029"/>
                </a:lnTo>
                <a:lnTo>
                  <a:pt x="2804" y="1010"/>
                </a:lnTo>
                <a:lnTo>
                  <a:pt x="2813" y="991"/>
                </a:lnTo>
                <a:lnTo>
                  <a:pt x="2820" y="972"/>
                </a:lnTo>
                <a:lnTo>
                  <a:pt x="2827" y="952"/>
                </a:lnTo>
                <a:lnTo>
                  <a:pt x="2833" y="932"/>
                </a:lnTo>
                <a:lnTo>
                  <a:pt x="2839" y="911"/>
                </a:lnTo>
                <a:lnTo>
                  <a:pt x="2844" y="890"/>
                </a:lnTo>
                <a:lnTo>
                  <a:pt x="2848" y="868"/>
                </a:lnTo>
                <a:lnTo>
                  <a:pt x="2850" y="847"/>
                </a:lnTo>
                <a:lnTo>
                  <a:pt x="2852" y="824"/>
                </a:lnTo>
                <a:lnTo>
                  <a:pt x="2854" y="801"/>
                </a:lnTo>
                <a:lnTo>
                  <a:pt x="2854" y="779"/>
                </a:lnTo>
                <a:lnTo>
                  <a:pt x="2854" y="756"/>
                </a:lnTo>
                <a:lnTo>
                  <a:pt x="2852" y="734"/>
                </a:lnTo>
                <a:lnTo>
                  <a:pt x="2850" y="711"/>
                </a:lnTo>
                <a:lnTo>
                  <a:pt x="2848" y="689"/>
                </a:lnTo>
                <a:lnTo>
                  <a:pt x="2844" y="667"/>
                </a:lnTo>
                <a:lnTo>
                  <a:pt x="2839" y="646"/>
                </a:lnTo>
                <a:lnTo>
                  <a:pt x="2833" y="626"/>
                </a:lnTo>
                <a:lnTo>
                  <a:pt x="2827" y="606"/>
                </a:lnTo>
                <a:lnTo>
                  <a:pt x="2820" y="585"/>
                </a:lnTo>
                <a:lnTo>
                  <a:pt x="2813" y="565"/>
                </a:lnTo>
                <a:lnTo>
                  <a:pt x="2804" y="546"/>
                </a:lnTo>
                <a:lnTo>
                  <a:pt x="2794" y="528"/>
                </a:lnTo>
                <a:lnTo>
                  <a:pt x="2785" y="511"/>
                </a:lnTo>
                <a:lnTo>
                  <a:pt x="2774" y="494"/>
                </a:lnTo>
                <a:lnTo>
                  <a:pt x="2762" y="477"/>
                </a:lnTo>
                <a:lnTo>
                  <a:pt x="2749" y="461"/>
                </a:lnTo>
                <a:lnTo>
                  <a:pt x="2736" y="446"/>
                </a:lnTo>
                <a:lnTo>
                  <a:pt x="2722" y="432"/>
                </a:lnTo>
                <a:lnTo>
                  <a:pt x="2707" y="418"/>
                </a:lnTo>
                <a:lnTo>
                  <a:pt x="2692" y="406"/>
                </a:lnTo>
                <a:lnTo>
                  <a:pt x="2675" y="394"/>
                </a:lnTo>
                <a:lnTo>
                  <a:pt x="2659" y="382"/>
                </a:lnTo>
                <a:lnTo>
                  <a:pt x="2641" y="373"/>
                </a:lnTo>
                <a:lnTo>
                  <a:pt x="2623" y="363"/>
                </a:lnTo>
                <a:lnTo>
                  <a:pt x="2604" y="355"/>
                </a:lnTo>
                <a:lnTo>
                  <a:pt x="2584" y="348"/>
                </a:lnTo>
                <a:lnTo>
                  <a:pt x="2564" y="342"/>
                </a:lnTo>
                <a:lnTo>
                  <a:pt x="2542" y="337"/>
                </a:lnTo>
                <a:lnTo>
                  <a:pt x="2520" y="332"/>
                </a:lnTo>
                <a:lnTo>
                  <a:pt x="2497" y="330"/>
                </a:lnTo>
                <a:lnTo>
                  <a:pt x="2475" y="328"/>
                </a:lnTo>
                <a:lnTo>
                  <a:pt x="2450" y="328"/>
                </a:lnTo>
                <a:close/>
                <a:moveTo>
                  <a:pt x="3370" y="416"/>
                </a:moveTo>
                <a:lnTo>
                  <a:pt x="3388" y="416"/>
                </a:lnTo>
                <a:lnTo>
                  <a:pt x="3406" y="417"/>
                </a:lnTo>
                <a:lnTo>
                  <a:pt x="3424" y="419"/>
                </a:lnTo>
                <a:lnTo>
                  <a:pt x="3440" y="423"/>
                </a:lnTo>
                <a:lnTo>
                  <a:pt x="3456" y="427"/>
                </a:lnTo>
                <a:lnTo>
                  <a:pt x="3471" y="433"/>
                </a:lnTo>
                <a:lnTo>
                  <a:pt x="3487" y="439"/>
                </a:lnTo>
                <a:lnTo>
                  <a:pt x="3501" y="446"/>
                </a:lnTo>
                <a:lnTo>
                  <a:pt x="3514" y="455"/>
                </a:lnTo>
                <a:lnTo>
                  <a:pt x="3527" y="463"/>
                </a:lnTo>
                <a:lnTo>
                  <a:pt x="3540" y="473"/>
                </a:lnTo>
                <a:lnTo>
                  <a:pt x="3552" y="482"/>
                </a:lnTo>
                <a:lnTo>
                  <a:pt x="3564" y="493"/>
                </a:lnTo>
                <a:lnTo>
                  <a:pt x="3575" y="505"/>
                </a:lnTo>
                <a:lnTo>
                  <a:pt x="3584" y="516"/>
                </a:lnTo>
                <a:lnTo>
                  <a:pt x="3594" y="530"/>
                </a:lnTo>
                <a:lnTo>
                  <a:pt x="3603" y="543"/>
                </a:lnTo>
                <a:lnTo>
                  <a:pt x="3612" y="556"/>
                </a:lnTo>
                <a:lnTo>
                  <a:pt x="3620" y="570"/>
                </a:lnTo>
                <a:lnTo>
                  <a:pt x="3627" y="584"/>
                </a:lnTo>
                <a:lnTo>
                  <a:pt x="3634" y="600"/>
                </a:lnTo>
                <a:lnTo>
                  <a:pt x="3640" y="615"/>
                </a:lnTo>
                <a:lnTo>
                  <a:pt x="3646" y="630"/>
                </a:lnTo>
                <a:lnTo>
                  <a:pt x="3651" y="646"/>
                </a:lnTo>
                <a:lnTo>
                  <a:pt x="3655" y="661"/>
                </a:lnTo>
                <a:lnTo>
                  <a:pt x="3659" y="678"/>
                </a:lnTo>
                <a:lnTo>
                  <a:pt x="3663" y="695"/>
                </a:lnTo>
                <a:lnTo>
                  <a:pt x="3665" y="711"/>
                </a:lnTo>
                <a:lnTo>
                  <a:pt x="3669" y="744"/>
                </a:lnTo>
                <a:lnTo>
                  <a:pt x="3670" y="779"/>
                </a:lnTo>
                <a:lnTo>
                  <a:pt x="3669" y="812"/>
                </a:lnTo>
                <a:lnTo>
                  <a:pt x="3665" y="847"/>
                </a:lnTo>
                <a:lnTo>
                  <a:pt x="3663" y="863"/>
                </a:lnTo>
                <a:lnTo>
                  <a:pt x="3659" y="879"/>
                </a:lnTo>
                <a:lnTo>
                  <a:pt x="3655" y="895"/>
                </a:lnTo>
                <a:lnTo>
                  <a:pt x="3651" y="912"/>
                </a:lnTo>
                <a:lnTo>
                  <a:pt x="3646" y="927"/>
                </a:lnTo>
                <a:lnTo>
                  <a:pt x="3640" y="943"/>
                </a:lnTo>
                <a:lnTo>
                  <a:pt x="3634" y="958"/>
                </a:lnTo>
                <a:lnTo>
                  <a:pt x="3627" y="972"/>
                </a:lnTo>
                <a:lnTo>
                  <a:pt x="3620" y="988"/>
                </a:lnTo>
                <a:lnTo>
                  <a:pt x="3612" y="1001"/>
                </a:lnTo>
                <a:lnTo>
                  <a:pt x="3603" y="1015"/>
                </a:lnTo>
                <a:lnTo>
                  <a:pt x="3594" y="1028"/>
                </a:lnTo>
                <a:lnTo>
                  <a:pt x="3584" y="1041"/>
                </a:lnTo>
                <a:lnTo>
                  <a:pt x="3575" y="1053"/>
                </a:lnTo>
                <a:lnTo>
                  <a:pt x="3564" y="1064"/>
                </a:lnTo>
                <a:lnTo>
                  <a:pt x="3552" y="1074"/>
                </a:lnTo>
                <a:lnTo>
                  <a:pt x="3540" y="1085"/>
                </a:lnTo>
                <a:lnTo>
                  <a:pt x="3527" y="1095"/>
                </a:lnTo>
                <a:lnTo>
                  <a:pt x="3514" y="1103"/>
                </a:lnTo>
                <a:lnTo>
                  <a:pt x="3501" y="1111"/>
                </a:lnTo>
                <a:lnTo>
                  <a:pt x="3487" y="1118"/>
                </a:lnTo>
                <a:lnTo>
                  <a:pt x="3471" y="1124"/>
                </a:lnTo>
                <a:lnTo>
                  <a:pt x="3456" y="1129"/>
                </a:lnTo>
                <a:lnTo>
                  <a:pt x="3440" y="1134"/>
                </a:lnTo>
                <a:lnTo>
                  <a:pt x="3424" y="1137"/>
                </a:lnTo>
                <a:lnTo>
                  <a:pt x="3406" y="1140"/>
                </a:lnTo>
                <a:lnTo>
                  <a:pt x="3388" y="1142"/>
                </a:lnTo>
                <a:lnTo>
                  <a:pt x="3370" y="1142"/>
                </a:lnTo>
                <a:lnTo>
                  <a:pt x="3351" y="1142"/>
                </a:lnTo>
                <a:lnTo>
                  <a:pt x="3334" y="1140"/>
                </a:lnTo>
                <a:lnTo>
                  <a:pt x="3317" y="1137"/>
                </a:lnTo>
                <a:lnTo>
                  <a:pt x="3300" y="1134"/>
                </a:lnTo>
                <a:lnTo>
                  <a:pt x="3284" y="1129"/>
                </a:lnTo>
                <a:lnTo>
                  <a:pt x="3268" y="1124"/>
                </a:lnTo>
                <a:lnTo>
                  <a:pt x="3254" y="1118"/>
                </a:lnTo>
                <a:lnTo>
                  <a:pt x="3240" y="1111"/>
                </a:lnTo>
                <a:lnTo>
                  <a:pt x="3225" y="1103"/>
                </a:lnTo>
                <a:lnTo>
                  <a:pt x="3212" y="1095"/>
                </a:lnTo>
                <a:lnTo>
                  <a:pt x="3200" y="1085"/>
                </a:lnTo>
                <a:lnTo>
                  <a:pt x="3189" y="1074"/>
                </a:lnTo>
                <a:lnTo>
                  <a:pt x="3177" y="1064"/>
                </a:lnTo>
                <a:lnTo>
                  <a:pt x="3166" y="1053"/>
                </a:lnTo>
                <a:lnTo>
                  <a:pt x="3155" y="1041"/>
                </a:lnTo>
                <a:lnTo>
                  <a:pt x="3146" y="1028"/>
                </a:lnTo>
                <a:lnTo>
                  <a:pt x="3136" y="1015"/>
                </a:lnTo>
                <a:lnTo>
                  <a:pt x="3128" y="1001"/>
                </a:lnTo>
                <a:lnTo>
                  <a:pt x="3121" y="988"/>
                </a:lnTo>
                <a:lnTo>
                  <a:pt x="3113" y="972"/>
                </a:lnTo>
                <a:lnTo>
                  <a:pt x="3107" y="958"/>
                </a:lnTo>
                <a:lnTo>
                  <a:pt x="3101" y="943"/>
                </a:lnTo>
                <a:lnTo>
                  <a:pt x="3095" y="927"/>
                </a:lnTo>
                <a:lnTo>
                  <a:pt x="3090" y="912"/>
                </a:lnTo>
                <a:lnTo>
                  <a:pt x="3085" y="895"/>
                </a:lnTo>
                <a:lnTo>
                  <a:pt x="3082" y="879"/>
                </a:lnTo>
                <a:lnTo>
                  <a:pt x="3078" y="863"/>
                </a:lnTo>
                <a:lnTo>
                  <a:pt x="3076" y="847"/>
                </a:lnTo>
                <a:lnTo>
                  <a:pt x="3072" y="812"/>
                </a:lnTo>
                <a:lnTo>
                  <a:pt x="3071" y="779"/>
                </a:lnTo>
                <a:lnTo>
                  <a:pt x="3072" y="744"/>
                </a:lnTo>
                <a:lnTo>
                  <a:pt x="3076" y="711"/>
                </a:lnTo>
                <a:lnTo>
                  <a:pt x="3078" y="695"/>
                </a:lnTo>
                <a:lnTo>
                  <a:pt x="3082" y="678"/>
                </a:lnTo>
                <a:lnTo>
                  <a:pt x="3085" y="661"/>
                </a:lnTo>
                <a:lnTo>
                  <a:pt x="3090" y="646"/>
                </a:lnTo>
                <a:lnTo>
                  <a:pt x="3095" y="630"/>
                </a:lnTo>
                <a:lnTo>
                  <a:pt x="3101" y="615"/>
                </a:lnTo>
                <a:lnTo>
                  <a:pt x="3107" y="600"/>
                </a:lnTo>
                <a:lnTo>
                  <a:pt x="3113" y="584"/>
                </a:lnTo>
                <a:lnTo>
                  <a:pt x="3121" y="570"/>
                </a:lnTo>
                <a:lnTo>
                  <a:pt x="3128" y="556"/>
                </a:lnTo>
                <a:lnTo>
                  <a:pt x="3136" y="543"/>
                </a:lnTo>
                <a:lnTo>
                  <a:pt x="3146" y="530"/>
                </a:lnTo>
                <a:lnTo>
                  <a:pt x="3155" y="516"/>
                </a:lnTo>
                <a:lnTo>
                  <a:pt x="3166" y="505"/>
                </a:lnTo>
                <a:lnTo>
                  <a:pt x="3177" y="493"/>
                </a:lnTo>
                <a:lnTo>
                  <a:pt x="3189" y="482"/>
                </a:lnTo>
                <a:lnTo>
                  <a:pt x="3200" y="473"/>
                </a:lnTo>
                <a:lnTo>
                  <a:pt x="3212" y="463"/>
                </a:lnTo>
                <a:lnTo>
                  <a:pt x="3225" y="455"/>
                </a:lnTo>
                <a:lnTo>
                  <a:pt x="3240" y="446"/>
                </a:lnTo>
                <a:lnTo>
                  <a:pt x="3254" y="439"/>
                </a:lnTo>
                <a:lnTo>
                  <a:pt x="3268" y="433"/>
                </a:lnTo>
                <a:lnTo>
                  <a:pt x="3284" y="427"/>
                </a:lnTo>
                <a:lnTo>
                  <a:pt x="3300" y="423"/>
                </a:lnTo>
                <a:lnTo>
                  <a:pt x="3317" y="419"/>
                </a:lnTo>
                <a:lnTo>
                  <a:pt x="3334" y="417"/>
                </a:lnTo>
                <a:lnTo>
                  <a:pt x="3351" y="416"/>
                </a:lnTo>
                <a:lnTo>
                  <a:pt x="3370" y="416"/>
                </a:lnTo>
                <a:close/>
                <a:moveTo>
                  <a:pt x="3370" y="328"/>
                </a:moveTo>
                <a:lnTo>
                  <a:pt x="3347" y="328"/>
                </a:lnTo>
                <a:lnTo>
                  <a:pt x="3323" y="330"/>
                </a:lnTo>
                <a:lnTo>
                  <a:pt x="3300" y="332"/>
                </a:lnTo>
                <a:lnTo>
                  <a:pt x="3278" y="337"/>
                </a:lnTo>
                <a:lnTo>
                  <a:pt x="3257" y="342"/>
                </a:lnTo>
                <a:lnTo>
                  <a:pt x="3236" y="348"/>
                </a:lnTo>
                <a:lnTo>
                  <a:pt x="3217" y="355"/>
                </a:lnTo>
                <a:lnTo>
                  <a:pt x="3197" y="363"/>
                </a:lnTo>
                <a:lnTo>
                  <a:pt x="3179" y="373"/>
                </a:lnTo>
                <a:lnTo>
                  <a:pt x="3161" y="382"/>
                </a:lnTo>
                <a:lnTo>
                  <a:pt x="3145" y="394"/>
                </a:lnTo>
                <a:lnTo>
                  <a:pt x="3128" y="406"/>
                </a:lnTo>
                <a:lnTo>
                  <a:pt x="3113" y="418"/>
                </a:lnTo>
                <a:lnTo>
                  <a:pt x="3098" y="432"/>
                </a:lnTo>
                <a:lnTo>
                  <a:pt x="3084" y="446"/>
                </a:lnTo>
                <a:lnTo>
                  <a:pt x="3071" y="461"/>
                </a:lnTo>
                <a:lnTo>
                  <a:pt x="3058" y="477"/>
                </a:lnTo>
                <a:lnTo>
                  <a:pt x="3047" y="494"/>
                </a:lnTo>
                <a:lnTo>
                  <a:pt x="3035" y="511"/>
                </a:lnTo>
                <a:lnTo>
                  <a:pt x="3026" y="528"/>
                </a:lnTo>
                <a:lnTo>
                  <a:pt x="3016" y="546"/>
                </a:lnTo>
                <a:lnTo>
                  <a:pt x="3008" y="565"/>
                </a:lnTo>
                <a:lnTo>
                  <a:pt x="3000" y="585"/>
                </a:lnTo>
                <a:lnTo>
                  <a:pt x="2993" y="606"/>
                </a:lnTo>
                <a:lnTo>
                  <a:pt x="2987" y="626"/>
                </a:lnTo>
                <a:lnTo>
                  <a:pt x="2982" y="646"/>
                </a:lnTo>
                <a:lnTo>
                  <a:pt x="2977" y="667"/>
                </a:lnTo>
                <a:lnTo>
                  <a:pt x="2974" y="689"/>
                </a:lnTo>
                <a:lnTo>
                  <a:pt x="2970" y="711"/>
                </a:lnTo>
                <a:lnTo>
                  <a:pt x="2968" y="734"/>
                </a:lnTo>
                <a:lnTo>
                  <a:pt x="2966" y="756"/>
                </a:lnTo>
                <a:lnTo>
                  <a:pt x="2966" y="779"/>
                </a:lnTo>
                <a:lnTo>
                  <a:pt x="2966" y="801"/>
                </a:lnTo>
                <a:lnTo>
                  <a:pt x="2968" y="824"/>
                </a:lnTo>
                <a:lnTo>
                  <a:pt x="2970" y="847"/>
                </a:lnTo>
                <a:lnTo>
                  <a:pt x="2974" y="868"/>
                </a:lnTo>
                <a:lnTo>
                  <a:pt x="2977" y="890"/>
                </a:lnTo>
                <a:lnTo>
                  <a:pt x="2982" y="911"/>
                </a:lnTo>
                <a:lnTo>
                  <a:pt x="2987" y="932"/>
                </a:lnTo>
                <a:lnTo>
                  <a:pt x="2993" y="952"/>
                </a:lnTo>
                <a:lnTo>
                  <a:pt x="3000" y="972"/>
                </a:lnTo>
                <a:lnTo>
                  <a:pt x="3008" y="991"/>
                </a:lnTo>
                <a:lnTo>
                  <a:pt x="3016" y="1010"/>
                </a:lnTo>
                <a:lnTo>
                  <a:pt x="3026" y="1029"/>
                </a:lnTo>
                <a:lnTo>
                  <a:pt x="3035" y="1047"/>
                </a:lnTo>
                <a:lnTo>
                  <a:pt x="3047" y="1064"/>
                </a:lnTo>
                <a:lnTo>
                  <a:pt x="3058" y="1080"/>
                </a:lnTo>
                <a:lnTo>
                  <a:pt x="3071" y="1096"/>
                </a:lnTo>
                <a:lnTo>
                  <a:pt x="3084" y="1111"/>
                </a:lnTo>
                <a:lnTo>
                  <a:pt x="3098" y="1126"/>
                </a:lnTo>
                <a:lnTo>
                  <a:pt x="3113" y="1139"/>
                </a:lnTo>
                <a:lnTo>
                  <a:pt x="3128" y="1152"/>
                </a:lnTo>
                <a:lnTo>
                  <a:pt x="3145" y="1164"/>
                </a:lnTo>
                <a:lnTo>
                  <a:pt x="3161" y="1174"/>
                </a:lnTo>
                <a:lnTo>
                  <a:pt x="3179" y="1185"/>
                </a:lnTo>
                <a:lnTo>
                  <a:pt x="3197" y="1194"/>
                </a:lnTo>
                <a:lnTo>
                  <a:pt x="3217" y="1202"/>
                </a:lnTo>
                <a:lnTo>
                  <a:pt x="3236" y="1210"/>
                </a:lnTo>
                <a:lnTo>
                  <a:pt x="3257" y="1216"/>
                </a:lnTo>
                <a:lnTo>
                  <a:pt x="3278" y="1221"/>
                </a:lnTo>
                <a:lnTo>
                  <a:pt x="3300" y="1225"/>
                </a:lnTo>
                <a:lnTo>
                  <a:pt x="3323" y="1228"/>
                </a:lnTo>
                <a:lnTo>
                  <a:pt x="3347" y="1229"/>
                </a:lnTo>
                <a:lnTo>
                  <a:pt x="3370" y="1230"/>
                </a:lnTo>
                <a:lnTo>
                  <a:pt x="3394" y="1229"/>
                </a:lnTo>
                <a:lnTo>
                  <a:pt x="3418" y="1228"/>
                </a:lnTo>
                <a:lnTo>
                  <a:pt x="3440" y="1225"/>
                </a:lnTo>
                <a:lnTo>
                  <a:pt x="3462" y="1221"/>
                </a:lnTo>
                <a:lnTo>
                  <a:pt x="3483" y="1216"/>
                </a:lnTo>
                <a:lnTo>
                  <a:pt x="3503" y="1210"/>
                </a:lnTo>
                <a:lnTo>
                  <a:pt x="3524" y="1202"/>
                </a:lnTo>
                <a:lnTo>
                  <a:pt x="3543" y="1194"/>
                </a:lnTo>
                <a:lnTo>
                  <a:pt x="3562" y="1185"/>
                </a:lnTo>
                <a:lnTo>
                  <a:pt x="3578" y="1174"/>
                </a:lnTo>
                <a:lnTo>
                  <a:pt x="3596" y="1164"/>
                </a:lnTo>
                <a:lnTo>
                  <a:pt x="3612" y="1152"/>
                </a:lnTo>
                <a:lnTo>
                  <a:pt x="3627" y="1139"/>
                </a:lnTo>
                <a:lnTo>
                  <a:pt x="3642" y="1126"/>
                </a:lnTo>
                <a:lnTo>
                  <a:pt x="3657" y="1111"/>
                </a:lnTo>
                <a:lnTo>
                  <a:pt x="3670" y="1096"/>
                </a:lnTo>
                <a:lnTo>
                  <a:pt x="3682" y="1080"/>
                </a:lnTo>
                <a:lnTo>
                  <a:pt x="3693" y="1064"/>
                </a:lnTo>
                <a:lnTo>
                  <a:pt x="3704" y="1047"/>
                </a:lnTo>
                <a:lnTo>
                  <a:pt x="3715" y="1029"/>
                </a:lnTo>
                <a:lnTo>
                  <a:pt x="3724" y="1010"/>
                </a:lnTo>
                <a:lnTo>
                  <a:pt x="3733" y="991"/>
                </a:lnTo>
                <a:lnTo>
                  <a:pt x="3740" y="972"/>
                </a:lnTo>
                <a:lnTo>
                  <a:pt x="3747" y="952"/>
                </a:lnTo>
                <a:lnTo>
                  <a:pt x="3753" y="932"/>
                </a:lnTo>
                <a:lnTo>
                  <a:pt x="3759" y="911"/>
                </a:lnTo>
                <a:lnTo>
                  <a:pt x="3764" y="890"/>
                </a:lnTo>
                <a:lnTo>
                  <a:pt x="3767" y="868"/>
                </a:lnTo>
                <a:lnTo>
                  <a:pt x="3770" y="847"/>
                </a:lnTo>
                <a:lnTo>
                  <a:pt x="3772" y="824"/>
                </a:lnTo>
                <a:lnTo>
                  <a:pt x="3773" y="801"/>
                </a:lnTo>
                <a:lnTo>
                  <a:pt x="3774" y="779"/>
                </a:lnTo>
                <a:lnTo>
                  <a:pt x="3773" y="756"/>
                </a:lnTo>
                <a:lnTo>
                  <a:pt x="3772" y="734"/>
                </a:lnTo>
                <a:lnTo>
                  <a:pt x="3770" y="711"/>
                </a:lnTo>
                <a:lnTo>
                  <a:pt x="3767" y="689"/>
                </a:lnTo>
                <a:lnTo>
                  <a:pt x="3764" y="667"/>
                </a:lnTo>
                <a:lnTo>
                  <a:pt x="3759" y="646"/>
                </a:lnTo>
                <a:lnTo>
                  <a:pt x="3753" y="626"/>
                </a:lnTo>
                <a:lnTo>
                  <a:pt x="3747" y="606"/>
                </a:lnTo>
                <a:lnTo>
                  <a:pt x="3740" y="585"/>
                </a:lnTo>
                <a:lnTo>
                  <a:pt x="3733" y="565"/>
                </a:lnTo>
                <a:lnTo>
                  <a:pt x="3724" y="546"/>
                </a:lnTo>
                <a:lnTo>
                  <a:pt x="3715" y="528"/>
                </a:lnTo>
                <a:lnTo>
                  <a:pt x="3704" y="511"/>
                </a:lnTo>
                <a:lnTo>
                  <a:pt x="3693" y="494"/>
                </a:lnTo>
                <a:lnTo>
                  <a:pt x="3682" y="477"/>
                </a:lnTo>
                <a:lnTo>
                  <a:pt x="3670" y="461"/>
                </a:lnTo>
                <a:lnTo>
                  <a:pt x="3657" y="446"/>
                </a:lnTo>
                <a:lnTo>
                  <a:pt x="3642" y="432"/>
                </a:lnTo>
                <a:lnTo>
                  <a:pt x="3627" y="418"/>
                </a:lnTo>
                <a:lnTo>
                  <a:pt x="3612" y="406"/>
                </a:lnTo>
                <a:lnTo>
                  <a:pt x="3596" y="394"/>
                </a:lnTo>
                <a:lnTo>
                  <a:pt x="3578" y="382"/>
                </a:lnTo>
                <a:lnTo>
                  <a:pt x="3562" y="373"/>
                </a:lnTo>
                <a:lnTo>
                  <a:pt x="3543" y="363"/>
                </a:lnTo>
                <a:lnTo>
                  <a:pt x="3524" y="355"/>
                </a:lnTo>
                <a:lnTo>
                  <a:pt x="3503" y="348"/>
                </a:lnTo>
                <a:lnTo>
                  <a:pt x="3483" y="342"/>
                </a:lnTo>
                <a:lnTo>
                  <a:pt x="3462" y="337"/>
                </a:lnTo>
                <a:lnTo>
                  <a:pt x="3440" y="332"/>
                </a:lnTo>
                <a:lnTo>
                  <a:pt x="3418" y="330"/>
                </a:lnTo>
                <a:lnTo>
                  <a:pt x="3394" y="328"/>
                </a:lnTo>
                <a:lnTo>
                  <a:pt x="3370" y="328"/>
                </a:lnTo>
                <a:close/>
                <a:moveTo>
                  <a:pt x="4545" y="602"/>
                </a:moveTo>
                <a:lnTo>
                  <a:pt x="4544" y="584"/>
                </a:lnTo>
                <a:lnTo>
                  <a:pt x="4542" y="569"/>
                </a:lnTo>
                <a:lnTo>
                  <a:pt x="4539" y="552"/>
                </a:lnTo>
                <a:lnTo>
                  <a:pt x="4536" y="537"/>
                </a:lnTo>
                <a:lnTo>
                  <a:pt x="4532" y="522"/>
                </a:lnTo>
                <a:lnTo>
                  <a:pt x="4527" y="508"/>
                </a:lnTo>
                <a:lnTo>
                  <a:pt x="4523" y="494"/>
                </a:lnTo>
                <a:lnTo>
                  <a:pt x="4517" y="481"/>
                </a:lnTo>
                <a:lnTo>
                  <a:pt x="4511" y="468"/>
                </a:lnTo>
                <a:lnTo>
                  <a:pt x="4504" y="456"/>
                </a:lnTo>
                <a:lnTo>
                  <a:pt x="4495" y="444"/>
                </a:lnTo>
                <a:lnTo>
                  <a:pt x="4487" y="433"/>
                </a:lnTo>
                <a:lnTo>
                  <a:pt x="4479" y="423"/>
                </a:lnTo>
                <a:lnTo>
                  <a:pt x="4469" y="413"/>
                </a:lnTo>
                <a:lnTo>
                  <a:pt x="4460" y="404"/>
                </a:lnTo>
                <a:lnTo>
                  <a:pt x="4450" y="395"/>
                </a:lnTo>
                <a:lnTo>
                  <a:pt x="4440" y="387"/>
                </a:lnTo>
                <a:lnTo>
                  <a:pt x="4428" y="379"/>
                </a:lnTo>
                <a:lnTo>
                  <a:pt x="4417" y="372"/>
                </a:lnTo>
                <a:lnTo>
                  <a:pt x="4404" y="366"/>
                </a:lnTo>
                <a:lnTo>
                  <a:pt x="4392" y="360"/>
                </a:lnTo>
                <a:lnTo>
                  <a:pt x="4379" y="354"/>
                </a:lnTo>
                <a:lnTo>
                  <a:pt x="4366" y="349"/>
                </a:lnTo>
                <a:lnTo>
                  <a:pt x="4353" y="344"/>
                </a:lnTo>
                <a:lnTo>
                  <a:pt x="4324" y="337"/>
                </a:lnTo>
                <a:lnTo>
                  <a:pt x="4295" y="331"/>
                </a:lnTo>
                <a:lnTo>
                  <a:pt x="4264" y="329"/>
                </a:lnTo>
                <a:lnTo>
                  <a:pt x="4232" y="328"/>
                </a:lnTo>
                <a:lnTo>
                  <a:pt x="4203" y="328"/>
                </a:lnTo>
                <a:lnTo>
                  <a:pt x="4175" y="330"/>
                </a:lnTo>
                <a:lnTo>
                  <a:pt x="4146" y="335"/>
                </a:lnTo>
                <a:lnTo>
                  <a:pt x="4119" y="341"/>
                </a:lnTo>
                <a:lnTo>
                  <a:pt x="4091" y="348"/>
                </a:lnTo>
                <a:lnTo>
                  <a:pt x="4064" y="357"/>
                </a:lnTo>
                <a:lnTo>
                  <a:pt x="4051" y="363"/>
                </a:lnTo>
                <a:lnTo>
                  <a:pt x="4039" y="369"/>
                </a:lnTo>
                <a:lnTo>
                  <a:pt x="4027" y="375"/>
                </a:lnTo>
                <a:lnTo>
                  <a:pt x="4015" y="382"/>
                </a:lnTo>
                <a:lnTo>
                  <a:pt x="4004" y="389"/>
                </a:lnTo>
                <a:lnTo>
                  <a:pt x="3993" y="398"/>
                </a:lnTo>
                <a:lnTo>
                  <a:pt x="3982" y="406"/>
                </a:lnTo>
                <a:lnTo>
                  <a:pt x="3973" y="414"/>
                </a:lnTo>
                <a:lnTo>
                  <a:pt x="3964" y="424"/>
                </a:lnTo>
                <a:lnTo>
                  <a:pt x="3955" y="435"/>
                </a:lnTo>
                <a:lnTo>
                  <a:pt x="3948" y="445"/>
                </a:lnTo>
                <a:lnTo>
                  <a:pt x="3941" y="456"/>
                </a:lnTo>
                <a:lnTo>
                  <a:pt x="3933" y="468"/>
                </a:lnTo>
                <a:lnTo>
                  <a:pt x="3928" y="481"/>
                </a:lnTo>
                <a:lnTo>
                  <a:pt x="3923" y="494"/>
                </a:lnTo>
                <a:lnTo>
                  <a:pt x="3919" y="507"/>
                </a:lnTo>
                <a:lnTo>
                  <a:pt x="3916" y="521"/>
                </a:lnTo>
                <a:lnTo>
                  <a:pt x="3913" y="535"/>
                </a:lnTo>
                <a:lnTo>
                  <a:pt x="3912" y="551"/>
                </a:lnTo>
                <a:lnTo>
                  <a:pt x="3911" y="568"/>
                </a:lnTo>
                <a:lnTo>
                  <a:pt x="3911" y="581"/>
                </a:lnTo>
                <a:lnTo>
                  <a:pt x="3912" y="592"/>
                </a:lnTo>
                <a:lnTo>
                  <a:pt x="3913" y="606"/>
                </a:lnTo>
                <a:lnTo>
                  <a:pt x="3916" y="616"/>
                </a:lnTo>
                <a:lnTo>
                  <a:pt x="3918" y="628"/>
                </a:lnTo>
                <a:lnTo>
                  <a:pt x="3922" y="639"/>
                </a:lnTo>
                <a:lnTo>
                  <a:pt x="3925" y="648"/>
                </a:lnTo>
                <a:lnTo>
                  <a:pt x="3929" y="659"/>
                </a:lnTo>
                <a:lnTo>
                  <a:pt x="3933" y="667"/>
                </a:lnTo>
                <a:lnTo>
                  <a:pt x="3939" y="677"/>
                </a:lnTo>
                <a:lnTo>
                  <a:pt x="3944" y="685"/>
                </a:lnTo>
                <a:lnTo>
                  <a:pt x="3951" y="693"/>
                </a:lnTo>
                <a:lnTo>
                  <a:pt x="3964" y="709"/>
                </a:lnTo>
                <a:lnTo>
                  <a:pt x="3980" y="722"/>
                </a:lnTo>
                <a:lnTo>
                  <a:pt x="3996" y="735"/>
                </a:lnTo>
                <a:lnTo>
                  <a:pt x="4014" y="746"/>
                </a:lnTo>
                <a:lnTo>
                  <a:pt x="4034" y="756"/>
                </a:lnTo>
                <a:lnTo>
                  <a:pt x="4055" y="765"/>
                </a:lnTo>
                <a:lnTo>
                  <a:pt x="4077" y="774"/>
                </a:lnTo>
                <a:lnTo>
                  <a:pt x="4100" y="781"/>
                </a:lnTo>
                <a:lnTo>
                  <a:pt x="4125" y="788"/>
                </a:lnTo>
                <a:lnTo>
                  <a:pt x="4150" y="795"/>
                </a:lnTo>
                <a:lnTo>
                  <a:pt x="4284" y="825"/>
                </a:lnTo>
                <a:lnTo>
                  <a:pt x="4318" y="835"/>
                </a:lnTo>
                <a:lnTo>
                  <a:pt x="4353" y="845"/>
                </a:lnTo>
                <a:lnTo>
                  <a:pt x="4368" y="851"/>
                </a:lnTo>
                <a:lnTo>
                  <a:pt x="4384" y="858"/>
                </a:lnTo>
                <a:lnTo>
                  <a:pt x="4399" y="866"/>
                </a:lnTo>
                <a:lnTo>
                  <a:pt x="4412" y="874"/>
                </a:lnTo>
                <a:lnTo>
                  <a:pt x="4425" y="883"/>
                </a:lnTo>
                <a:lnTo>
                  <a:pt x="4436" y="894"/>
                </a:lnTo>
                <a:lnTo>
                  <a:pt x="4445" y="905"/>
                </a:lnTo>
                <a:lnTo>
                  <a:pt x="4455" y="918"/>
                </a:lnTo>
                <a:lnTo>
                  <a:pt x="4461" y="931"/>
                </a:lnTo>
                <a:lnTo>
                  <a:pt x="4466" y="946"/>
                </a:lnTo>
                <a:lnTo>
                  <a:pt x="4469" y="963"/>
                </a:lnTo>
                <a:lnTo>
                  <a:pt x="4470" y="981"/>
                </a:lnTo>
                <a:lnTo>
                  <a:pt x="4470" y="991"/>
                </a:lnTo>
                <a:lnTo>
                  <a:pt x="4469" y="1002"/>
                </a:lnTo>
                <a:lnTo>
                  <a:pt x="4467" y="1012"/>
                </a:lnTo>
                <a:lnTo>
                  <a:pt x="4465" y="1021"/>
                </a:lnTo>
                <a:lnTo>
                  <a:pt x="4461" y="1031"/>
                </a:lnTo>
                <a:lnTo>
                  <a:pt x="4457" y="1040"/>
                </a:lnTo>
                <a:lnTo>
                  <a:pt x="4453" y="1048"/>
                </a:lnTo>
                <a:lnTo>
                  <a:pt x="4448" y="1055"/>
                </a:lnTo>
                <a:lnTo>
                  <a:pt x="4442" y="1064"/>
                </a:lnTo>
                <a:lnTo>
                  <a:pt x="4436" y="1071"/>
                </a:lnTo>
                <a:lnTo>
                  <a:pt x="4430" y="1078"/>
                </a:lnTo>
                <a:lnTo>
                  <a:pt x="4423" y="1084"/>
                </a:lnTo>
                <a:lnTo>
                  <a:pt x="4407" y="1096"/>
                </a:lnTo>
                <a:lnTo>
                  <a:pt x="4391" y="1107"/>
                </a:lnTo>
                <a:lnTo>
                  <a:pt x="4373" y="1115"/>
                </a:lnTo>
                <a:lnTo>
                  <a:pt x="4354" y="1122"/>
                </a:lnTo>
                <a:lnTo>
                  <a:pt x="4335" y="1129"/>
                </a:lnTo>
                <a:lnTo>
                  <a:pt x="4316" y="1134"/>
                </a:lnTo>
                <a:lnTo>
                  <a:pt x="4296" y="1137"/>
                </a:lnTo>
                <a:lnTo>
                  <a:pt x="4276" y="1140"/>
                </a:lnTo>
                <a:lnTo>
                  <a:pt x="4257" y="1142"/>
                </a:lnTo>
                <a:lnTo>
                  <a:pt x="4238" y="1142"/>
                </a:lnTo>
                <a:lnTo>
                  <a:pt x="4211" y="1141"/>
                </a:lnTo>
                <a:lnTo>
                  <a:pt x="4187" y="1139"/>
                </a:lnTo>
                <a:lnTo>
                  <a:pt x="4163" y="1135"/>
                </a:lnTo>
                <a:lnTo>
                  <a:pt x="4140" y="1129"/>
                </a:lnTo>
                <a:lnTo>
                  <a:pt x="4119" y="1121"/>
                </a:lnTo>
                <a:lnTo>
                  <a:pt x="4099" y="1112"/>
                </a:lnTo>
                <a:lnTo>
                  <a:pt x="4080" y="1101"/>
                </a:lnTo>
                <a:lnTo>
                  <a:pt x="4062" y="1089"/>
                </a:lnTo>
                <a:lnTo>
                  <a:pt x="4046" y="1074"/>
                </a:lnTo>
                <a:lnTo>
                  <a:pt x="4032" y="1058"/>
                </a:lnTo>
                <a:lnTo>
                  <a:pt x="4026" y="1050"/>
                </a:lnTo>
                <a:lnTo>
                  <a:pt x="4019" y="1041"/>
                </a:lnTo>
                <a:lnTo>
                  <a:pt x="4014" y="1032"/>
                </a:lnTo>
                <a:lnTo>
                  <a:pt x="4008" y="1022"/>
                </a:lnTo>
                <a:lnTo>
                  <a:pt x="4005" y="1012"/>
                </a:lnTo>
                <a:lnTo>
                  <a:pt x="4000" y="1001"/>
                </a:lnTo>
                <a:lnTo>
                  <a:pt x="3996" y="990"/>
                </a:lnTo>
                <a:lnTo>
                  <a:pt x="3993" y="978"/>
                </a:lnTo>
                <a:lnTo>
                  <a:pt x="3988" y="955"/>
                </a:lnTo>
                <a:lnTo>
                  <a:pt x="3986" y="930"/>
                </a:lnTo>
                <a:lnTo>
                  <a:pt x="3881" y="930"/>
                </a:lnTo>
                <a:lnTo>
                  <a:pt x="3884" y="949"/>
                </a:lnTo>
                <a:lnTo>
                  <a:pt x="3886" y="968"/>
                </a:lnTo>
                <a:lnTo>
                  <a:pt x="3890" y="985"/>
                </a:lnTo>
                <a:lnTo>
                  <a:pt x="3893" y="1002"/>
                </a:lnTo>
                <a:lnTo>
                  <a:pt x="3898" y="1019"/>
                </a:lnTo>
                <a:lnTo>
                  <a:pt x="3904" y="1035"/>
                </a:lnTo>
                <a:lnTo>
                  <a:pt x="3910" y="1050"/>
                </a:lnTo>
                <a:lnTo>
                  <a:pt x="3916" y="1065"/>
                </a:lnTo>
                <a:lnTo>
                  <a:pt x="3923" y="1079"/>
                </a:lnTo>
                <a:lnTo>
                  <a:pt x="3930" y="1092"/>
                </a:lnTo>
                <a:lnTo>
                  <a:pt x="3938" y="1104"/>
                </a:lnTo>
                <a:lnTo>
                  <a:pt x="3948" y="1116"/>
                </a:lnTo>
                <a:lnTo>
                  <a:pt x="3957" y="1128"/>
                </a:lnTo>
                <a:lnTo>
                  <a:pt x="3967" y="1139"/>
                </a:lnTo>
                <a:lnTo>
                  <a:pt x="3977" y="1149"/>
                </a:lnTo>
                <a:lnTo>
                  <a:pt x="3988" y="1159"/>
                </a:lnTo>
                <a:lnTo>
                  <a:pt x="4000" y="1167"/>
                </a:lnTo>
                <a:lnTo>
                  <a:pt x="4012" y="1175"/>
                </a:lnTo>
                <a:lnTo>
                  <a:pt x="4025" y="1183"/>
                </a:lnTo>
                <a:lnTo>
                  <a:pt x="4038" y="1190"/>
                </a:lnTo>
                <a:lnTo>
                  <a:pt x="4051" y="1197"/>
                </a:lnTo>
                <a:lnTo>
                  <a:pt x="4065" y="1203"/>
                </a:lnTo>
                <a:lnTo>
                  <a:pt x="4081" y="1207"/>
                </a:lnTo>
                <a:lnTo>
                  <a:pt x="4095" y="1212"/>
                </a:lnTo>
                <a:lnTo>
                  <a:pt x="4110" y="1217"/>
                </a:lnTo>
                <a:lnTo>
                  <a:pt x="4127" y="1221"/>
                </a:lnTo>
                <a:lnTo>
                  <a:pt x="4144" y="1223"/>
                </a:lnTo>
                <a:lnTo>
                  <a:pt x="4160" y="1225"/>
                </a:lnTo>
                <a:lnTo>
                  <a:pt x="4195" y="1229"/>
                </a:lnTo>
                <a:lnTo>
                  <a:pt x="4232" y="1230"/>
                </a:lnTo>
                <a:lnTo>
                  <a:pt x="4263" y="1229"/>
                </a:lnTo>
                <a:lnTo>
                  <a:pt x="4292" y="1226"/>
                </a:lnTo>
                <a:lnTo>
                  <a:pt x="4323" y="1222"/>
                </a:lnTo>
                <a:lnTo>
                  <a:pt x="4353" y="1216"/>
                </a:lnTo>
                <a:lnTo>
                  <a:pt x="4381" y="1207"/>
                </a:lnTo>
                <a:lnTo>
                  <a:pt x="4410" y="1198"/>
                </a:lnTo>
                <a:lnTo>
                  <a:pt x="4424" y="1192"/>
                </a:lnTo>
                <a:lnTo>
                  <a:pt x="4437" y="1186"/>
                </a:lnTo>
                <a:lnTo>
                  <a:pt x="4450" y="1179"/>
                </a:lnTo>
                <a:lnTo>
                  <a:pt x="4463" y="1172"/>
                </a:lnTo>
                <a:lnTo>
                  <a:pt x="4475" y="1164"/>
                </a:lnTo>
                <a:lnTo>
                  <a:pt x="4487" y="1155"/>
                </a:lnTo>
                <a:lnTo>
                  <a:pt x="4498" y="1146"/>
                </a:lnTo>
                <a:lnTo>
                  <a:pt x="4508" y="1136"/>
                </a:lnTo>
                <a:lnTo>
                  <a:pt x="4518" y="1126"/>
                </a:lnTo>
                <a:lnTo>
                  <a:pt x="4527" y="1115"/>
                </a:lnTo>
                <a:lnTo>
                  <a:pt x="4536" y="1104"/>
                </a:lnTo>
                <a:lnTo>
                  <a:pt x="4543" y="1092"/>
                </a:lnTo>
                <a:lnTo>
                  <a:pt x="4550" y="1079"/>
                </a:lnTo>
                <a:lnTo>
                  <a:pt x="4557" y="1066"/>
                </a:lnTo>
                <a:lnTo>
                  <a:pt x="4562" y="1052"/>
                </a:lnTo>
                <a:lnTo>
                  <a:pt x="4567" y="1038"/>
                </a:lnTo>
                <a:lnTo>
                  <a:pt x="4570" y="1023"/>
                </a:lnTo>
                <a:lnTo>
                  <a:pt x="4573" y="1007"/>
                </a:lnTo>
                <a:lnTo>
                  <a:pt x="4574" y="990"/>
                </a:lnTo>
                <a:lnTo>
                  <a:pt x="4575" y="974"/>
                </a:lnTo>
                <a:lnTo>
                  <a:pt x="4574" y="960"/>
                </a:lnTo>
                <a:lnTo>
                  <a:pt x="4573" y="946"/>
                </a:lnTo>
                <a:lnTo>
                  <a:pt x="4571" y="934"/>
                </a:lnTo>
                <a:lnTo>
                  <a:pt x="4569" y="921"/>
                </a:lnTo>
                <a:lnTo>
                  <a:pt x="4565" y="909"/>
                </a:lnTo>
                <a:lnTo>
                  <a:pt x="4562" y="899"/>
                </a:lnTo>
                <a:lnTo>
                  <a:pt x="4558" y="887"/>
                </a:lnTo>
                <a:lnTo>
                  <a:pt x="4554" y="876"/>
                </a:lnTo>
                <a:lnTo>
                  <a:pt x="4548" y="867"/>
                </a:lnTo>
                <a:lnTo>
                  <a:pt x="4542" y="857"/>
                </a:lnTo>
                <a:lnTo>
                  <a:pt x="4536" y="848"/>
                </a:lnTo>
                <a:lnTo>
                  <a:pt x="4529" y="838"/>
                </a:lnTo>
                <a:lnTo>
                  <a:pt x="4514" y="822"/>
                </a:lnTo>
                <a:lnTo>
                  <a:pt x="4498" y="806"/>
                </a:lnTo>
                <a:lnTo>
                  <a:pt x="4480" y="793"/>
                </a:lnTo>
                <a:lnTo>
                  <a:pt x="4461" y="781"/>
                </a:lnTo>
                <a:lnTo>
                  <a:pt x="4441" y="771"/>
                </a:lnTo>
                <a:lnTo>
                  <a:pt x="4419" y="761"/>
                </a:lnTo>
                <a:lnTo>
                  <a:pt x="4398" y="753"/>
                </a:lnTo>
                <a:lnTo>
                  <a:pt x="4375" y="747"/>
                </a:lnTo>
                <a:lnTo>
                  <a:pt x="4354" y="741"/>
                </a:lnTo>
                <a:lnTo>
                  <a:pt x="4331" y="737"/>
                </a:lnTo>
                <a:lnTo>
                  <a:pt x="4192" y="706"/>
                </a:lnTo>
                <a:lnTo>
                  <a:pt x="4164" y="698"/>
                </a:lnTo>
                <a:lnTo>
                  <a:pt x="4134" y="689"/>
                </a:lnTo>
                <a:lnTo>
                  <a:pt x="4119" y="683"/>
                </a:lnTo>
                <a:lnTo>
                  <a:pt x="4105" y="677"/>
                </a:lnTo>
                <a:lnTo>
                  <a:pt x="4090" y="670"/>
                </a:lnTo>
                <a:lnTo>
                  <a:pt x="4076" y="661"/>
                </a:lnTo>
                <a:lnTo>
                  <a:pt x="4064" y="653"/>
                </a:lnTo>
                <a:lnTo>
                  <a:pt x="4052" y="642"/>
                </a:lnTo>
                <a:lnTo>
                  <a:pt x="4042" y="632"/>
                </a:lnTo>
                <a:lnTo>
                  <a:pt x="4033" y="621"/>
                </a:lnTo>
                <a:lnTo>
                  <a:pt x="4025" y="608"/>
                </a:lnTo>
                <a:lnTo>
                  <a:pt x="4020" y="594"/>
                </a:lnTo>
                <a:lnTo>
                  <a:pt x="4018" y="587"/>
                </a:lnTo>
                <a:lnTo>
                  <a:pt x="4017" y="578"/>
                </a:lnTo>
                <a:lnTo>
                  <a:pt x="4015" y="570"/>
                </a:lnTo>
                <a:lnTo>
                  <a:pt x="4015" y="562"/>
                </a:lnTo>
                <a:lnTo>
                  <a:pt x="4015" y="552"/>
                </a:lnTo>
                <a:lnTo>
                  <a:pt x="4017" y="543"/>
                </a:lnTo>
                <a:lnTo>
                  <a:pt x="4018" y="533"/>
                </a:lnTo>
                <a:lnTo>
                  <a:pt x="4020" y="524"/>
                </a:lnTo>
                <a:lnTo>
                  <a:pt x="4023" y="515"/>
                </a:lnTo>
                <a:lnTo>
                  <a:pt x="4026" y="507"/>
                </a:lnTo>
                <a:lnTo>
                  <a:pt x="4030" y="500"/>
                </a:lnTo>
                <a:lnTo>
                  <a:pt x="4033" y="493"/>
                </a:lnTo>
                <a:lnTo>
                  <a:pt x="4044" y="478"/>
                </a:lnTo>
                <a:lnTo>
                  <a:pt x="4055" y="467"/>
                </a:lnTo>
                <a:lnTo>
                  <a:pt x="4068" y="456"/>
                </a:lnTo>
                <a:lnTo>
                  <a:pt x="4082" y="446"/>
                </a:lnTo>
                <a:lnTo>
                  <a:pt x="4096" y="439"/>
                </a:lnTo>
                <a:lnTo>
                  <a:pt x="4113" y="432"/>
                </a:lnTo>
                <a:lnTo>
                  <a:pt x="4129" y="426"/>
                </a:lnTo>
                <a:lnTo>
                  <a:pt x="4146" y="423"/>
                </a:lnTo>
                <a:lnTo>
                  <a:pt x="4164" y="419"/>
                </a:lnTo>
                <a:lnTo>
                  <a:pt x="4182" y="417"/>
                </a:lnTo>
                <a:lnTo>
                  <a:pt x="4200" y="416"/>
                </a:lnTo>
                <a:lnTo>
                  <a:pt x="4217" y="416"/>
                </a:lnTo>
                <a:lnTo>
                  <a:pt x="4239" y="416"/>
                </a:lnTo>
                <a:lnTo>
                  <a:pt x="4261" y="418"/>
                </a:lnTo>
                <a:lnTo>
                  <a:pt x="4282" y="421"/>
                </a:lnTo>
                <a:lnTo>
                  <a:pt x="4302" y="426"/>
                </a:lnTo>
                <a:lnTo>
                  <a:pt x="4321" y="432"/>
                </a:lnTo>
                <a:lnTo>
                  <a:pt x="4339" y="440"/>
                </a:lnTo>
                <a:lnTo>
                  <a:pt x="4356" y="449"/>
                </a:lnTo>
                <a:lnTo>
                  <a:pt x="4372" y="459"/>
                </a:lnTo>
                <a:lnTo>
                  <a:pt x="4386" y="473"/>
                </a:lnTo>
                <a:lnTo>
                  <a:pt x="4399" y="486"/>
                </a:lnTo>
                <a:lnTo>
                  <a:pt x="4411" y="501"/>
                </a:lnTo>
                <a:lnTo>
                  <a:pt x="4421" y="518"/>
                </a:lnTo>
                <a:lnTo>
                  <a:pt x="4429" y="537"/>
                </a:lnTo>
                <a:lnTo>
                  <a:pt x="4435" y="557"/>
                </a:lnTo>
                <a:lnTo>
                  <a:pt x="4438" y="578"/>
                </a:lnTo>
                <a:lnTo>
                  <a:pt x="4441" y="602"/>
                </a:lnTo>
                <a:lnTo>
                  <a:pt x="4545" y="602"/>
                </a:lnTo>
                <a:close/>
                <a:moveTo>
                  <a:pt x="4786" y="719"/>
                </a:moveTo>
                <a:lnTo>
                  <a:pt x="4790" y="690"/>
                </a:lnTo>
                <a:lnTo>
                  <a:pt x="4797" y="661"/>
                </a:lnTo>
                <a:lnTo>
                  <a:pt x="4804" y="633"/>
                </a:lnTo>
                <a:lnTo>
                  <a:pt x="4814" y="606"/>
                </a:lnTo>
                <a:lnTo>
                  <a:pt x="4824" y="579"/>
                </a:lnTo>
                <a:lnTo>
                  <a:pt x="4838" y="554"/>
                </a:lnTo>
                <a:lnTo>
                  <a:pt x="4845" y="543"/>
                </a:lnTo>
                <a:lnTo>
                  <a:pt x="4853" y="531"/>
                </a:lnTo>
                <a:lnTo>
                  <a:pt x="4861" y="520"/>
                </a:lnTo>
                <a:lnTo>
                  <a:pt x="4870" y="509"/>
                </a:lnTo>
                <a:lnTo>
                  <a:pt x="4878" y="499"/>
                </a:lnTo>
                <a:lnTo>
                  <a:pt x="4887" y="488"/>
                </a:lnTo>
                <a:lnTo>
                  <a:pt x="4897" y="480"/>
                </a:lnTo>
                <a:lnTo>
                  <a:pt x="4908" y="470"/>
                </a:lnTo>
                <a:lnTo>
                  <a:pt x="4918" y="462"/>
                </a:lnTo>
                <a:lnTo>
                  <a:pt x="4930" y="455"/>
                </a:lnTo>
                <a:lnTo>
                  <a:pt x="4941" y="448"/>
                </a:lnTo>
                <a:lnTo>
                  <a:pt x="4954" y="440"/>
                </a:lnTo>
                <a:lnTo>
                  <a:pt x="4966" y="435"/>
                </a:lnTo>
                <a:lnTo>
                  <a:pt x="4979" y="430"/>
                </a:lnTo>
                <a:lnTo>
                  <a:pt x="4993" y="425"/>
                </a:lnTo>
                <a:lnTo>
                  <a:pt x="5007" y="421"/>
                </a:lnTo>
                <a:lnTo>
                  <a:pt x="5022" y="419"/>
                </a:lnTo>
                <a:lnTo>
                  <a:pt x="5036" y="417"/>
                </a:lnTo>
                <a:lnTo>
                  <a:pt x="5051" y="416"/>
                </a:lnTo>
                <a:lnTo>
                  <a:pt x="5068" y="416"/>
                </a:lnTo>
                <a:lnTo>
                  <a:pt x="5083" y="416"/>
                </a:lnTo>
                <a:lnTo>
                  <a:pt x="5098" y="417"/>
                </a:lnTo>
                <a:lnTo>
                  <a:pt x="5113" y="419"/>
                </a:lnTo>
                <a:lnTo>
                  <a:pt x="5127" y="421"/>
                </a:lnTo>
                <a:lnTo>
                  <a:pt x="5140" y="425"/>
                </a:lnTo>
                <a:lnTo>
                  <a:pt x="5155" y="430"/>
                </a:lnTo>
                <a:lnTo>
                  <a:pt x="5168" y="435"/>
                </a:lnTo>
                <a:lnTo>
                  <a:pt x="5180" y="440"/>
                </a:lnTo>
                <a:lnTo>
                  <a:pt x="5192" y="446"/>
                </a:lnTo>
                <a:lnTo>
                  <a:pt x="5203" y="454"/>
                </a:lnTo>
                <a:lnTo>
                  <a:pt x="5215" y="462"/>
                </a:lnTo>
                <a:lnTo>
                  <a:pt x="5226" y="470"/>
                </a:lnTo>
                <a:lnTo>
                  <a:pt x="5236" y="478"/>
                </a:lnTo>
                <a:lnTo>
                  <a:pt x="5246" y="488"/>
                </a:lnTo>
                <a:lnTo>
                  <a:pt x="5255" y="497"/>
                </a:lnTo>
                <a:lnTo>
                  <a:pt x="5264" y="508"/>
                </a:lnTo>
                <a:lnTo>
                  <a:pt x="5272" y="519"/>
                </a:lnTo>
                <a:lnTo>
                  <a:pt x="5281" y="531"/>
                </a:lnTo>
                <a:lnTo>
                  <a:pt x="5288" y="541"/>
                </a:lnTo>
                <a:lnTo>
                  <a:pt x="5295" y="554"/>
                </a:lnTo>
                <a:lnTo>
                  <a:pt x="5308" y="579"/>
                </a:lnTo>
                <a:lnTo>
                  <a:pt x="5317" y="606"/>
                </a:lnTo>
                <a:lnTo>
                  <a:pt x="5326" y="633"/>
                </a:lnTo>
                <a:lnTo>
                  <a:pt x="5333" y="661"/>
                </a:lnTo>
                <a:lnTo>
                  <a:pt x="5336" y="690"/>
                </a:lnTo>
                <a:lnTo>
                  <a:pt x="5339" y="719"/>
                </a:lnTo>
                <a:lnTo>
                  <a:pt x="4786" y="719"/>
                </a:lnTo>
                <a:close/>
                <a:moveTo>
                  <a:pt x="5443" y="807"/>
                </a:moveTo>
                <a:lnTo>
                  <a:pt x="5443" y="785"/>
                </a:lnTo>
                <a:lnTo>
                  <a:pt x="5443" y="762"/>
                </a:lnTo>
                <a:lnTo>
                  <a:pt x="5442" y="740"/>
                </a:lnTo>
                <a:lnTo>
                  <a:pt x="5441" y="717"/>
                </a:lnTo>
                <a:lnTo>
                  <a:pt x="5439" y="696"/>
                </a:lnTo>
                <a:lnTo>
                  <a:pt x="5435" y="673"/>
                </a:lnTo>
                <a:lnTo>
                  <a:pt x="5432" y="652"/>
                </a:lnTo>
                <a:lnTo>
                  <a:pt x="5427" y="630"/>
                </a:lnTo>
                <a:lnTo>
                  <a:pt x="5421" y="610"/>
                </a:lnTo>
                <a:lnTo>
                  <a:pt x="5415" y="589"/>
                </a:lnTo>
                <a:lnTo>
                  <a:pt x="5408" y="569"/>
                </a:lnTo>
                <a:lnTo>
                  <a:pt x="5399" y="550"/>
                </a:lnTo>
                <a:lnTo>
                  <a:pt x="5391" y="531"/>
                </a:lnTo>
                <a:lnTo>
                  <a:pt x="5382" y="512"/>
                </a:lnTo>
                <a:lnTo>
                  <a:pt x="5372" y="494"/>
                </a:lnTo>
                <a:lnTo>
                  <a:pt x="5361" y="477"/>
                </a:lnTo>
                <a:lnTo>
                  <a:pt x="5350" y="461"/>
                </a:lnTo>
                <a:lnTo>
                  <a:pt x="5336" y="445"/>
                </a:lnTo>
                <a:lnTo>
                  <a:pt x="5323" y="430"/>
                </a:lnTo>
                <a:lnTo>
                  <a:pt x="5308" y="416"/>
                </a:lnTo>
                <a:lnTo>
                  <a:pt x="5294" y="402"/>
                </a:lnTo>
                <a:lnTo>
                  <a:pt x="5277" y="391"/>
                </a:lnTo>
                <a:lnTo>
                  <a:pt x="5260" y="379"/>
                </a:lnTo>
                <a:lnTo>
                  <a:pt x="5243" y="368"/>
                </a:lnTo>
                <a:lnTo>
                  <a:pt x="5224" y="360"/>
                </a:lnTo>
                <a:lnTo>
                  <a:pt x="5205" y="351"/>
                </a:lnTo>
                <a:lnTo>
                  <a:pt x="5183" y="344"/>
                </a:lnTo>
                <a:lnTo>
                  <a:pt x="5162" y="338"/>
                </a:lnTo>
                <a:lnTo>
                  <a:pt x="5140" y="334"/>
                </a:lnTo>
                <a:lnTo>
                  <a:pt x="5117" y="330"/>
                </a:lnTo>
                <a:lnTo>
                  <a:pt x="5093" y="328"/>
                </a:lnTo>
                <a:lnTo>
                  <a:pt x="5068" y="328"/>
                </a:lnTo>
                <a:lnTo>
                  <a:pt x="5043" y="328"/>
                </a:lnTo>
                <a:lnTo>
                  <a:pt x="5018" y="330"/>
                </a:lnTo>
                <a:lnTo>
                  <a:pt x="4996" y="334"/>
                </a:lnTo>
                <a:lnTo>
                  <a:pt x="4973" y="337"/>
                </a:lnTo>
                <a:lnTo>
                  <a:pt x="4952" y="343"/>
                </a:lnTo>
                <a:lnTo>
                  <a:pt x="4931" y="350"/>
                </a:lnTo>
                <a:lnTo>
                  <a:pt x="4911" y="357"/>
                </a:lnTo>
                <a:lnTo>
                  <a:pt x="4893" y="366"/>
                </a:lnTo>
                <a:lnTo>
                  <a:pt x="4876" y="376"/>
                </a:lnTo>
                <a:lnTo>
                  <a:pt x="4858" y="387"/>
                </a:lnTo>
                <a:lnTo>
                  <a:pt x="4842" y="398"/>
                </a:lnTo>
                <a:lnTo>
                  <a:pt x="4827" y="411"/>
                </a:lnTo>
                <a:lnTo>
                  <a:pt x="4811" y="424"/>
                </a:lnTo>
                <a:lnTo>
                  <a:pt x="4798" y="438"/>
                </a:lnTo>
                <a:lnTo>
                  <a:pt x="4785" y="454"/>
                </a:lnTo>
                <a:lnTo>
                  <a:pt x="4773" y="469"/>
                </a:lnTo>
                <a:lnTo>
                  <a:pt x="4762" y="484"/>
                </a:lnTo>
                <a:lnTo>
                  <a:pt x="4751" y="502"/>
                </a:lnTo>
                <a:lnTo>
                  <a:pt x="4741" y="519"/>
                </a:lnTo>
                <a:lnTo>
                  <a:pt x="4733" y="537"/>
                </a:lnTo>
                <a:lnTo>
                  <a:pt x="4725" y="556"/>
                </a:lnTo>
                <a:lnTo>
                  <a:pt x="4716" y="575"/>
                </a:lnTo>
                <a:lnTo>
                  <a:pt x="4710" y="594"/>
                </a:lnTo>
                <a:lnTo>
                  <a:pt x="4704" y="614"/>
                </a:lnTo>
                <a:lnTo>
                  <a:pt x="4699" y="633"/>
                </a:lnTo>
                <a:lnTo>
                  <a:pt x="4695" y="653"/>
                </a:lnTo>
                <a:lnTo>
                  <a:pt x="4690" y="674"/>
                </a:lnTo>
                <a:lnTo>
                  <a:pt x="4688" y="695"/>
                </a:lnTo>
                <a:lnTo>
                  <a:pt x="4685" y="716"/>
                </a:lnTo>
                <a:lnTo>
                  <a:pt x="4683" y="736"/>
                </a:lnTo>
                <a:lnTo>
                  <a:pt x="4682" y="757"/>
                </a:lnTo>
                <a:lnTo>
                  <a:pt x="4682" y="779"/>
                </a:lnTo>
                <a:lnTo>
                  <a:pt x="4682" y="801"/>
                </a:lnTo>
                <a:lnTo>
                  <a:pt x="4683" y="824"/>
                </a:lnTo>
                <a:lnTo>
                  <a:pt x="4685" y="847"/>
                </a:lnTo>
                <a:lnTo>
                  <a:pt x="4688" y="868"/>
                </a:lnTo>
                <a:lnTo>
                  <a:pt x="4690" y="889"/>
                </a:lnTo>
                <a:lnTo>
                  <a:pt x="4695" y="911"/>
                </a:lnTo>
                <a:lnTo>
                  <a:pt x="4699" y="931"/>
                </a:lnTo>
                <a:lnTo>
                  <a:pt x="4704" y="952"/>
                </a:lnTo>
                <a:lnTo>
                  <a:pt x="4710" y="971"/>
                </a:lnTo>
                <a:lnTo>
                  <a:pt x="4716" y="991"/>
                </a:lnTo>
                <a:lnTo>
                  <a:pt x="4725" y="1010"/>
                </a:lnTo>
                <a:lnTo>
                  <a:pt x="4733" y="1028"/>
                </a:lnTo>
                <a:lnTo>
                  <a:pt x="4741" y="1046"/>
                </a:lnTo>
                <a:lnTo>
                  <a:pt x="4751" y="1063"/>
                </a:lnTo>
                <a:lnTo>
                  <a:pt x="4762" y="1079"/>
                </a:lnTo>
                <a:lnTo>
                  <a:pt x="4773" y="1096"/>
                </a:lnTo>
                <a:lnTo>
                  <a:pt x="4785" y="1110"/>
                </a:lnTo>
                <a:lnTo>
                  <a:pt x="4798" y="1126"/>
                </a:lnTo>
                <a:lnTo>
                  <a:pt x="4811" y="1139"/>
                </a:lnTo>
                <a:lnTo>
                  <a:pt x="4827" y="1152"/>
                </a:lnTo>
                <a:lnTo>
                  <a:pt x="4842" y="1164"/>
                </a:lnTo>
                <a:lnTo>
                  <a:pt x="4858" y="1174"/>
                </a:lnTo>
                <a:lnTo>
                  <a:pt x="4876" y="1185"/>
                </a:lnTo>
                <a:lnTo>
                  <a:pt x="4893" y="1193"/>
                </a:lnTo>
                <a:lnTo>
                  <a:pt x="4911" y="1202"/>
                </a:lnTo>
                <a:lnTo>
                  <a:pt x="4931" y="1209"/>
                </a:lnTo>
                <a:lnTo>
                  <a:pt x="4952" y="1216"/>
                </a:lnTo>
                <a:lnTo>
                  <a:pt x="4973" y="1221"/>
                </a:lnTo>
                <a:lnTo>
                  <a:pt x="4996" y="1224"/>
                </a:lnTo>
                <a:lnTo>
                  <a:pt x="5018" y="1228"/>
                </a:lnTo>
                <a:lnTo>
                  <a:pt x="5043" y="1229"/>
                </a:lnTo>
                <a:lnTo>
                  <a:pt x="5068" y="1230"/>
                </a:lnTo>
                <a:lnTo>
                  <a:pt x="5087" y="1230"/>
                </a:lnTo>
                <a:lnTo>
                  <a:pt x="5107" y="1229"/>
                </a:lnTo>
                <a:lnTo>
                  <a:pt x="5126" y="1228"/>
                </a:lnTo>
                <a:lnTo>
                  <a:pt x="5144" y="1225"/>
                </a:lnTo>
                <a:lnTo>
                  <a:pt x="5162" y="1222"/>
                </a:lnTo>
                <a:lnTo>
                  <a:pt x="5178" y="1218"/>
                </a:lnTo>
                <a:lnTo>
                  <a:pt x="5195" y="1215"/>
                </a:lnTo>
                <a:lnTo>
                  <a:pt x="5211" y="1210"/>
                </a:lnTo>
                <a:lnTo>
                  <a:pt x="5226" y="1204"/>
                </a:lnTo>
                <a:lnTo>
                  <a:pt x="5241" y="1198"/>
                </a:lnTo>
                <a:lnTo>
                  <a:pt x="5256" y="1192"/>
                </a:lnTo>
                <a:lnTo>
                  <a:pt x="5269" y="1184"/>
                </a:lnTo>
                <a:lnTo>
                  <a:pt x="5282" y="1177"/>
                </a:lnTo>
                <a:lnTo>
                  <a:pt x="5295" y="1168"/>
                </a:lnTo>
                <a:lnTo>
                  <a:pt x="5307" y="1159"/>
                </a:lnTo>
                <a:lnTo>
                  <a:pt x="5319" y="1149"/>
                </a:lnTo>
                <a:lnTo>
                  <a:pt x="5329" y="1140"/>
                </a:lnTo>
                <a:lnTo>
                  <a:pt x="5340" y="1129"/>
                </a:lnTo>
                <a:lnTo>
                  <a:pt x="5350" y="1117"/>
                </a:lnTo>
                <a:lnTo>
                  <a:pt x="5359" y="1105"/>
                </a:lnTo>
                <a:lnTo>
                  <a:pt x="5369" y="1093"/>
                </a:lnTo>
                <a:lnTo>
                  <a:pt x="5377" y="1080"/>
                </a:lnTo>
                <a:lnTo>
                  <a:pt x="5385" y="1067"/>
                </a:lnTo>
                <a:lnTo>
                  <a:pt x="5394" y="1053"/>
                </a:lnTo>
                <a:lnTo>
                  <a:pt x="5401" y="1039"/>
                </a:lnTo>
                <a:lnTo>
                  <a:pt x="5408" y="1025"/>
                </a:lnTo>
                <a:lnTo>
                  <a:pt x="5414" y="1009"/>
                </a:lnTo>
                <a:lnTo>
                  <a:pt x="5420" y="993"/>
                </a:lnTo>
                <a:lnTo>
                  <a:pt x="5430" y="959"/>
                </a:lnTo>
                <a:lnTo>
                  <a:pt x="5440" y="924"/>
                </a:lnTo>
                <a:lnTo>
                  <a:pt x="5335" y="924"/>
                </a:lnTo>
                <a:lnTo>
                  <a:pt x="5329" y="949"/>
                </a:lnTo>
                <a:lnTo>
                  <a:pt x="5321" y="971"/>
                </a:lnTo>
                <a:lnTo>
                  <a:pt x="5312" y="993"/>
                </a:lnTo>
                <a:lnTo>
                  <a:pt x="5301" y="1014"/>
                </a:lnTo>
                <a:lnTo>
                  <a:pt x="5289" y="1033"/>
                </a:lnTo>
                <a:lnTo>
                  <a:pt x="5276" y="1051"/>
                </a:lnTo>
                <a:lnTo>
                  <a:pt x="5262" y="1067"/>
                </a:lnTo>
                <a:lnTo>
                  <a:pt x="5246" y="1083"/>
                </a:lnTo>
                <a:lnTo>
                  <a:pt x="5230" y="1096"/>
                </a:lnTo>
                <a:lnTo>
                  <a:pt x="5211" y="1108"/>
                </a:lnTo>
                <a:lnTo>
                  <a:pt x="5190" y="1118"/>
                </a:lnTo>
                <a:lnTo>
                  <a:pt x="5169" y="1127"/>
                </a:lnTo>
                <a:lnTo>
                  <a:pt x="5146" y="1134"/>
                </a:lnTo>
                <a:lnTo>
                  <a:pt x="5121" y="1139"/>
                </a:lnTo>
                <a:lnTo>
                  <a:pt x="5095" y="1141"/>
                </a:lnTo>
                <a:lnTo>
                  <a:pt x="5068" y="1142"/>
                </a:lnTo>
                <a:lnTo>
                  <a:pt x="5049" y="1142"/>
                </a:lnTo>
                <a:lnTo>
                  <a:pt x="5031" y="1140"/>
                </a:lnTo>
                <a:lnTo>
                  <a:pt x="5015" y="1137"/>
                </a:lnTo>
                <a:lnTo>
                  <a:pt x="4998" y="1134"/>
                </a:lnTo>
                <a:lnTo>
                  <a:pt x="4982" y="1130"/>
                </a:lnTo>
                <a:lnTo>
                  <a:pt x="4968" y="1124"/>
                </a:lnTo>
                <a:lnTo>
                  <a:pt x="4954" y="1118"/>
                </a:lnTo>
                <a:lnTo>
                  <a:pt x="4940" y="1111"/>
                </a:lnTo>
                <a:lnTo>
                  <a:pt x="4927" y="1104"/>
                </a:lnTo>
                <a:lnTo>
                  <a:pt x="4915" y="1095"/>
                </a:lnTo>
                <a:lnTo>
                  <a:pt x="4903" y="1086"/>
                </a:lnTo>
                <a:lnTo>
                  <a:pt x="4891" y="1077"/>
                </a:lnTo>
                <a:lnTo>
                  <a:pt x="4880" y="1066"/>
                </a:lnTo>
                <a:lnTo>
                  <a:pt x="4871" y="1055"/>
                </a:lnTo>
                <a:lnTo>
                  <a:pt x="4861" y="1044"/>
                </a:lnTo>
                <a:lnTo>
                  <a:pt x="4853" y="1032"/>
                </a:lnTo>
                <a:lnTo>
                  <a:pt x="4845" y="1019"/>
                </a:lnTo>
                <a:lnTo>
                  <a:pt x="4836" y="1007"/>
                </a:lnTo>
                <a:lnTo>
                  <a:pt x="4829" y="994"/>
                </a:lnTo>
                <a:lnTo>
                  <a:pt x="4823" y="979"/>
                </a:lnTo>
                <a:lnTo>
                  <a:pt x="4811" y="952"/>
                </a:lnTo>
                <a:lnTo>
                  <a:pt x="4802" y="924"/>
                </a:lnTo>
                <a:lnTo>
                  <a:pt x="4795" y="894"/>
                </a:lnTo>
                <a:lnTo>
                  <a:pt x="4790" y="864"/>
                </a:lnTo>
                <a:lnTo>
                  <a:pt x="4788" y="836"/>
                </a:lnTo>
                <a:lnTo>
                  <a:pt x="4786" y="807"/>
                </a:lnTo>
                <a:lnTo>
                  <a:pt x="5443" y="807"/>
                </a:lnTo>
                <a:close/>
                <a:moveTo>
                  <a:pt x="6004" y="817"/>
                </a:moveTo>
                <a:lnTo>
                  <a:pt x="6003" y="843"/>
                </a:lnTo>
                <a:lnTo>
                  <a:pt x="6004" y="869"/>
                </a:lnTo>
                <a:lnTo>
                  <a:pt x="6007" y="893"/>
                </a:lnTo>
                <a:lnTo>
                  <a:pt x="6009" y="917"/>
                </a:lnTo>
                <a:lnTo>
                  <a:pt x="6014" y="940"/>
                </a:lnTo>
                <a:lnTo>
                  <a:pt x="6018" y="962"/>
                </a:lnTo>
                <a:lnTo>
                  <a:pt x="6026" y="983"/>
                </a:lnTo>
                <a:lnTo>
                  <a:pt x="6033" y="1002"/>
                </a:lnTo>
                <a:lnTo>
                  <a:pt x="6041" y="1022"/>
                </a:lnTo>
                <a:lnTo>
                  <a:pt x="6052" y="1040"/>
                </a:lnTo>
                <a:lnTo>
                  <a:pt x="6062" y="1058"/>
                </a:lnTo>
                <a:lnTo>
                  <a:pt x="6074" y="1073"/>
                </a:lnTo>
                <a:lnTo>
                  <a:pt x="6086" y="1090"/>
                </a:lnTo>
                <a:lnTo>
                  <a:pt x="6100" y="1104"/>
                </a:lnTo>
                <a:lnTo>
                  <a:pt x="6115" y="1118"/>
                </a:lnTo>
                <a:lnTo>
                  <a:pt x="6130" y="1131"/>
                </a:lnTo>
                <a:lnTo>
                  <a:pt x="6147" y="1143"/>
                </a:lnTo>
                <a:lnTo>
                  <a:pt x="6163" y="1155"/>
                </a:lnTo>
                <a:lnTo>
                  <a:pt x="6181" y="1166"/>
                </a:lnTo>
                <a:lnTo>
                  <a:pt x="6200" y="1175"/>
                </a:lnTo>
                <a:lnTo>
                  <a:pt x="6219" y="1184"/>
                </a:lnTo>
                <a:lnTo>
                  <a:pt x="6239" y="1192"/>
                </a:lnTo>
                <a:lnTo>
                  <a:pt x="6261" y="1199"/>
                </a:lnTo>
                <a:lnTo>
                  <a:pt x="6282" y="1206"/>
                </a:lnTo>
                <a:lnTo>
                  <a:pt x="6305" y="1211"/>
                </a:lnTo>
                <a:lnTo>
                  <a:pt x="6327" y="1217"/>
                </a:lnTo>
                <a:lnTo>
                  <a:pt x="6351" y="1221"/>
                </a:lnTo>
                <a:lnTo>
                  <a:pt x="6375" y="1224"/>
                </a:lnTo>
                <a:lnTo>
                  <a:pt x="6399" y="1226"/>
                </a:lnTo>
                <a:lnTo>
                  <a:pt x="6424" y="1229"/>
                </a:lnTo>
                <a:lnTo>
                  <a:pt x="6450" y="1230"/>
                </a:lnTo>
                <a:lnTo>
                  <a:pt x="6476" y="1230"/>
                </a:lnTo>
                <a:lnTo>
                  <a:pt x="6514" y="1229"/>
                </a:lnTo>
                <a:lnTo>
                  <a:pt x="6549" y="1228"/>
                </a:lnTo>
                <a:lnTo>
                  <a:pt x="6584" y="1224"/>
                </a:lnTo>
                <a:lnTo>
                  <a:pt x="6615" y="1219"/>
                </a:lnTo>
                <a:lnTo>
                  <a:pt x="6644" y="1213"/>
                </a:lnTo>
                <a:lnTo>
                  <a:pt x="6673" y="1206"/>
                </a:lnTo>
                <a:lnTo>
                  <a:pt x="6699" y="1198"/>
                </a:lnTo>
                <a:lnTo>
                  <a:pt x="6723" y="1188"/>
                </a:lnTo>
                <a:lnTo>
                  <a:pt x="6745" y="1179"/>
                </a:lnTo>
                <a:lnTo>
                  <a:pt x="6766" y="1168"/>
                </a:lnTo>
                <a:lnTo>
                  <a:pt x="6785" y="1156"/>
                </a:lnTo>
                <a:lnTo>
                  <a:pt x="6802" y="1145"/>
                </a:lnTo>
                <a:lnTo>
                  <a:pt x="6818" y="1131"/>
                </a:lnTo>
                <a:lnTo>
                  <a:pt x="6833" y="1118"/>
                </a:lnTo>
                <a:lnTo>
                  <a:pt x="6846" y="1105"/>
                </a:lnTo>
                <a:lnTo>
                  <a:pt x="6858" y="1092"/>
                </a:lnTo>
                <a:lnTo>
                  <a:pt x="6869" y="1078"/>
                </a:lnTo>
                <a:lnTo>
                  <a:pt x="6879" y="1064"/>
                </a:lnTo>
                <a:lnTo>
                  <a:pt x="6887" y="1050"/>
                </a:lnTo>
                <a:lnTo>
                  <a:pt x="6895" y="1035"/>
                </a:lnTo>
                <a:lnTo>
                  <a:pt x="6901" y="1021"/>
                </a:lnTo>
                <a:lnTo>
                  <a:pt x="6907" y="1007"/>
                </a:lnTo>
                <a:lnTo>
                  <a:pt x="6912" y="993"/>
                </a:lnTo>
                <a:lnTo>
                  <a:pt x="6915" y="979"/>
                </a:lnTo>
                <a:lnTo>
                  <a:pt x="6921" y="953"/>
                </a:lnTo>
                <a:lnTo>
                  <a:pt x="6925" y="931"/>
                </a:lnTo>
                <a:lnTo>
                  <a:pt x="6927" y="909"/>
                </a:lnTo>
                <a:lnTo>
                  <a:pt x="6927" y="893"/>
                </a:lnTo>
                <a:lnTo>
                  <a:pt x="6927" y="875"/>
                </a:lnTo>
                <a:lnTo>
                  <a:pt x="6926" y="858"/>
                </a:lnTo>
                <a:lnTo>
                  <a:pt x="6924" y="842"/>
                </a:lnTo>
                <a:lnTo>
                  <a:pt x="6921" y="826"/>
                </a:lnTo>
                <a:lnTo>
                  <a:pt x="6918" y="811"/>
                </a:lnTo>
                <a:lnTo>
                  <a:pt x="6913" y="797"/>
                </a:lnTo>
                <a:lnTo>
                  <a:pt x="6908" y="782"/>
                </a:lnTo>
                <a:lnTo>
                  <a:pt x="6903" y="769"/>
                </a:lnTo>
                <a:lnTo>
                  <a:pt x="6896" y="756"/>
                </a:lnTo>
                <a:lnTo>
                  <a:pt x="6890" y="744"/>
                </a:lnTo>
                <a:lnTo>
                  <a:pt x="6882" y="733"/>
                </a:lnTo>
                <a:lnTo>
                  <a:pt x="6875" y="722"/>
                </a:lnTo>
                <a:lnTo>
                  <a:pt x="6865" y="711"/>
                </a:lnTo>
                <a:lnTo>
                  <a:pt x="6857" y="702"/>
                </a:lnTo>
                <a:lnTo>
                  <a:pt x="6846" y="691"/>
                </a:lnTo>
                <a:lnTo>
                  <a:pt x="6837" y="683"/>
                </a:lnTo>
                <a:lnTo>
                  <a:pt x="6816" y="665"/>
                </a:lnTo>
                <a:lnTo>
                  <a:pt x="6792" y="649"/>
                </a:lnTo>
                <a:lnTo>
                  <a:pt x="6766" y="635"/>
                </a:lnTo>
                <a:lnTo>
                  <a:pt x="6740" y="622"/>
                </a:lnTo>
                <a:lnTo>
                  <a:pt x="6711" y="610"/>
                </a:lnTo>
                <a:lnTo>
                  <a:pt x="6683" y="601"/>
                </a:lnTo>
                <a:lnTo>
                  <a:pt x="6652" y="590"/>
                </a:lnTo>
                <a:lnTo>
                  <a:pt x="6621" y="582"/>
                </a:lnTo>
                <a:lnTo>
                  <a:pt x="6333" y="511"/>
                </a:lnTo>
                <a:lnTo>
                  <a:pt x="6315" y="507"/>
                </a:lnTo>
                <a:lnTo>
                  <a:pt x="6298" y="501"/>
                </a:lnTo>
                <a:lnTo>
                  <a:pt x="6281" y="496"/>
                </a:lnTo>
                <a:lnTo>
                  <a:pt x="6264" y="489"/>
                </a:lnTo>
                <a:lnTo>
                  <a:pt x="6249" y="482"/>
                </a:lnTo>
                <a:lnTo>
                  <a:pt x="6233" y="474"/>
                </a:lnTo>
                <a:lnTo>
                  <a:pt x="6220" y="464"/>
                </a:lnTo>
                <a:lnTo>
                  <a:pt x="6207" y="455"/>
                </a:lnTo>
                <a:lnTo>
                  <a:pt x="6195" y="443"/>
                </a:lnTo>
                <a:lnTo>
                  <a:pt x="6186" y="431"/>
                </a:lnTo>
                <a:lnTo>
                  <a:pt x="6176" y="417"/>
                </a:lnTo>
                <a:lnTo>
                  <a:pt x="6169" y="402"/>
                </a:lnTo>
                <a:lnTo>
                  <a:pt x="6162" y="387"/>
                </a:lnTo>
                <a:lnTo>
                  <a:pt x="6159" y="369"/>
                </a:lnTo>
                <a:lnTo>
                  <a:pt x="6155" y="350"/>
                </a:lnTo>
                <a:lnTo>
                  <a:pt x="6155" y="330"/>
                </a:lnTo>
                <a:lnTo>
                  <a:pt x="6155" y="315"/>
                </a:lnTo>
                <a:lnTo>
                  <a:pt x="6156" y="299"/>
                </a:lnTo>
                <a:lnTo>
                  <a:pt x="6159" y="284"/>
                </a:lnTo>
                <a:lnTo>
                  <a:pt x="6161" y="271"/>
                </a:lnTo>
                <a:lnTo>
                  <a:pt x="6165" y="256"/>
                </a:lnTo>
                <a:lnTo>
                  <a:pt x="6169" y="243"/>
                </a:lnTo>
                <a:lnTo>
                  <a:pt x="6174" y="232"/>
                </a:lnTo>
                <a:lnTo>
                  <a:pt x="6179" y="220"/>
                </a:lnTo>
                <a:lnTo>
                  <a:pt x="6186" y="209"/>
                </a:lnTo>
                <a:lnTo>
                  <a:pt x="6192" y="198"/>
                </a:lnTo>
                <a:lnTo>
                  <a:pt x="6200" y="189"/>
                </a:lnTo>
                <a:lnTo>
                  <a:pt x="6207" y="179"/>
                </a:lnTo>
                <a:lnTo>
                  <a:pt x="6217" y="171"/>
                </a:lnTo>
                <a:lnTo>
                  <a:pt x="6225" y="163"/>
                </a:lnTo>
                <a:lnTo>
                  <a:pt x="6235" y="154"/>
                </a:lnTo>
                <a:lnTo>
                  <a:pt x="6245" y="147"/>
                </a:lnTo>
                <a:lnTo>
                  <a:pt x="6256" y="141"/>
                </a:lnTo>
                <a:lnTo>
                  <a:pt x="6267" y="134"/>
                </a:lnTo>
                <a:lnTo>
                  <a:pt x="6277" y="129"/>
                </a:lnTo>
                <a:lnTo>
                  <a:pt x="6289" y="123"/>
                </a:lnTo>
                <a:lnTo>
                  <a:pt x="6314" y="115"/>
                </a:lnTo>
                <a:lnTo>
                  <a:pt x="6339" y="108"/>
                </a:lnTo>
                <a:lnTo>
                  <a:pt x="6366" y="102"/>
                </a:lnTo>
                <a:lnTo>
                  <a:pt x="6394" y="99"/>
                </a:lnTo>
                <a:lnTo>
                  <a:pt x="6422" y="96"/>
                </a:lnTo>
                <a:lnTo>
                  <a:pt x="6451" y="96"/>
                </a:lnTo>
                <a:lnTo>
                  <a:pt x="6482" y="97"/>
                </a:lnTo>
                <a:lnTo>
                  <a:pt x="6513" y="100"/>
                </a:lnTo>
                <a:lnTo>
                  <a:pt x="6542" y="106"/>
                </a:lnTo>
                <a:lnTo>
                  <a:pt x="6571" y="113"/>
                </a:lnTo>
                <a:lnTo>
                  <a:pt x="6585" y="118"/>
                </a:lnTo>
                <a:lnTo>
                  <a:pt x="6598" y="122"/>
                </a:lnTo>
                <a:lnTo>
                  <a:pt x="6612" y="128"/>
                </a:lnTo>
                <a:lnTo>
                  <a:pt x="6624" y="134"/>
                </a:lnTo>
                <a:lnTo>
                  <a:pt x="6637" y="141"/>
                </a:lnTo>
                <a:lnTo>
                  <a:pt x="6649" y="148"/>
                </a:lnTo>
                <a:lnTo>
                  <a:pt x="6661" y="157"/>
                </a:lnTo>
                <a:lnTo>
                  <a:pt x="6672" y="165"/>
                </a:lnTo>
                <a:lnTo>
                  <a:pt x="6683" y="173"/>
                </a:lnTo>
                <a:lnTo>
                  <a:pt x="6693" y="183"/>
                </a:lnTo>
                <a:lnTo>
                  <a:pt x="6703" y="192"/>
                </a:lnTo>
                <a:lnTo>
                  <a:pt x="6712" y="203"/>
                </a:lnTo>
                <a:lnTo>
                  <a:pt x="6721" y="214"/>
                </a:lnTo>
                <a:lnTo>
                  <a:pt x="6729" y="226"/>
                </a:lnTo>
                <a:lnTo>
                  <a:pt x="6736" y="237"/>
                </a:lnTo>
                <a:lnTo>
                  <a:pt x="6743" y="249"/>
                </a:lnTo>
                <a:lnTo>
                  <a:pt x="6749" y="262"/>
                </a:lnTo>
                <a:lnTo>
                  <a:pt x="6755" y="275"/>
                </a:lnTo>
                <a:lnTo>
                  <a:pt x="6760" y="290"/>
                </a:lnTo>
                <a:lnTo>
                  <a:pt x="6764" y="304"/>
                </a:lnTo>
                <a:lnTo>
                  <a:pt x="6768" y="319"/>
                </a:lnTo>
                <a:lnTo>
                  <a:pt x="6770" y="335"/>
                </a:lnTo>
                <a:lnTo>
                  <a:pt x="6772" y="350"/>
                </a:lnTo>
                <a:lnTo>
                  <a:pt x="6773" y="367"/>
                </a:lnTo>
                <a:lnTo>
                  <a:pt x="6886" y="367"/>
                </a:lnTo>
                <a:lnTo>
                  <a:pt x="6886" y="344"/>
                </a:lnTo>
                <a:lnTo>
                  <a:pt x="6883" y="323"/>
                </a:lnTo>
                <a:lnTo>
                  <a:pt x="6881" y="302"/>
                </a:lnTo>
                <a:lnTo>
                  <a:pt x="6876" y="281"/>
                </a:lnTo>
                <a:lnTo>
                  <a:pt x="6871" y="262"/>
                </a:lnTo>
                <a:lnTo>
                  <a:pt x="6865" y="243"/>
                </a:lnTo>
                <a:lnTo>
                  <a:pt x="6858" y="224"/>
                </a:lnTo>
                <a:lnTo>
                  <a:pt x="6851" y="207"/>
                </a:lnTo>
                <a:lnTo>
                  <a:pt x="6842" y="190"/>
                </a:lnTo>
                <a:lnTo>
                  <a:pt x="6832" y="175"/>
                </a:lnTo>
                <a:lnTo>
                  <a:pt x="6821" y="159"/>
                </a:lnTo>
                <a:lnTo>
                  <a:pt x="6810" y="144"/>
                </a:lnTo>
                <a:lnTo>
                  <a:pt x="6798" y="131"/>
                </a:lnTo>
                <a:lnTo>
                  <a:pt x="6783" y="116"/>
                </a:lnTo>
                <a:lnTo>
                  <a:pt x="6770" y="104"/>
                </a:lnTo>
                <a:lnTo>
                  <a:pt x="6755" y="93"/>
                </a:lnTo>
                <a:lnTo>
                  <a:pt x="6741" y="81"/>
                </a:lnTo>
                <a:lnTo>
                  <a:pt x="6724" y="71"/>
                </a:lnTo>
                <a:lnTo>
                  <a:pt x="6707" y="61"/>
                </a:lnTo>
                <a:lnTo>
                  <a:pt x="6691" y="52"/>
                </a:lnTo>
                <a:lnTo>
                  <a:pt x="6673" y="44"/>
                </a:lnTo>
                <a:lnTo>
                  <a:pt x="6654" y="36"/>
                </a:lnTo>
                <a:lnTo>
                  <a:pt x="6636" y="30"/>
                </a:lnTo>
                <a:lnTo>
                  <a:pt x="6616" y="24"/>
                </a:lnTo>
                <a:lnTo>
                  <a:pt x="6597" y="18"/>
                </a:lnTo>
                <a:lnTo>
                  <a:pt x="6577" y="13"/>
                </a:lnTo>
                <a:lnTo>
                  <a:pt x="6557" y="9"/>
                </a:lnTo>
                <a:lnTo>
                  <a:pt x="6535" y="6"/>
                </a:lnTo>
                <a:lnTo>
                  <a:pt x="6514" y="4"/>
                </a:lnTo>
                <a:lnTo>
                  <a:pt x="6492" y="1"/>
                </a:lnTo>
                <a:lnTo>
                  <a:pt x="6471" y="0"/>
                </a:lnTo>
                <a:lnTo>
                  <a:pt x="6450" y="0"/>
                </a:lnTo>
                <a:lnTo>
                  <a:pt x="6419" y="1"/>
                </a:lnTo>
                <a:lnTo>
                  <a:pt x="6390" y="2"/>
                </a:lnTo>
                <a:lnTo>
                  <a:pt x="6362" y="6"/>
                </a:lnTo>
                <a:lnTo>
                  <a:pt x="6336" y="9"/>
                </a:lnTo>
                <a:lnTo>
                  <a:pt x="6312" y="14"/>
                </a:lnTo>
                <a:lnTo>
                  <a:pt x="6288" y="20"/>
                </a:lnTo>
                <a:lnTo>
                  <a:pt x="6266" y="27"/>
                </a:lnTo>
                <a:lnTo>
                  <a:pt x="6245" y="36"/>
                </a:lnTo>
                <a:lnTo>
                  <a:pt x="6225" y="44"/>
                </a:lnTo>
                <a:lnTo>
                  <a:pt x="6207" y="53"/>
                </a:lnTo>
                <a:lnTo>
                  <a:pt x="6191" y="64"/>
                </a:lnTo>
                <a:lnTo>
                  <a:pt x="6174" y="75"/>
                </a:lnTo>
                <a:lnTo>
                  <a:pt x="6160" y="85"/>
                </a:lnTo>
                <a:lnTo>
                  <a:pt x="6146" y="97"/>
                </a:lnTo>
                <a:lnTo>
                  <a:pt x="6132" y="110"/>
                </a:lnTo>
                <a:lnTo>
                  <a:pt x="6121" y="122"/>
                </a:lnTo>
                <a:lnTo>
                  <a:pt x="6110" y="135"/>
                </a:lnTo>
                <a:lnTo>
                  <a:pt x="6100" y="150"/>
                </a:lnTo>
                <a:lnTo>
                  <a:pt x="6091" y="163"/>
                </a:lnTo>
                <a:lnTo>
                  <a:pt x="6084" y="176"/>
                </a:lnTo>
                <a:lnTo>
                  <a:pt x="6075" y="190"/>
                </a:lnTo>
                <a:lnTo>
                  <a:pt x="6069" y="204"/>
                </a:lnTo>
                <a:lnTo>
                  <a:pt x="6064" y="217"/>
                </a:lnTo>
                <a:lnTo>
                  <a:pt x="6059" y="232"/>
                </a:lnTo>
                <a:lnTo>
                  <a:pt x="6052" y="259"/>
                </a:lnTo>
                <a:lnTo>
                  <a:pt x="6046" y="285"/>
                </a:lnTo>
                <a:lnTo>
                  <a:pt x="6043" y="310"/>
                </a:lnTo>
                <a:lnTo>
                  <a:pt x="6042" y="332"/>
                </a:lnTo>
                <a:lnTo>
                  <a:pt x="6042" y="349"/>
                </a:lnTo>
                <a:lnTo>
                  <a:pt x="6043" y="366"/>
                </a:lnTo>
                <a:lnTo>
                  <a:pt x="6046" y="381"/>
                </a:lnTo>
                <a:lnTo>
                  <a:pt x="6048" y="397"/>
                </a:lnTo>
                <a:lnTo>
                  <a:pt x="6050" y="411"/>
                </a:lnTo>
                <a:lnTo>
                  <a:pt x="6055" y="424"/>
                </a:lnTo>
                <a:lnTo>
                  <a:pt x="6059" y="437"/>
                </a:lnTo>
                <a:lnTo>
                  <a:pt x="6065" y="450"/>
                </a:lnTo>
                <a:lnTo>
                  <a:pt x="6069" y="462"/>
                </a:lnTo>
                <a:lnTo>
                  <a:pt x="6075" y="474"/>
                </a:lnTo>
                <a:lnTo>
                  <a:pt x="6083" y="484"/>
                </a:lnTo>
                <a:lnTo>
                  <a:pt x="6090" y="494"/>
                </a:lnTo>
                <a:lnTo>
                  <a:pt x="6097" y="505"/>
                </a:lnTo>
                <a:lnTo>
                  <a:pt x="6105" y="514"/>
                </a:lnTo>
                <a:lnTo>
                  <a:pt x="6115" y="522"/>
                </a:lnTo>
                <a:lnTo>
                  <a:pt x="6123" y="531"/>
                </a:lnTo>
                <a:lnTo>
                  <a:pt x="6142" y="546"/>
                </a:lnTo>
                <a:lnTo>
                  <a:pt x="6163" y="560"/>
                </a:lnTo>
                <a:lnTo>
                  <a:pt x="6185" y="572"/>
                </a:lnTo>
                <a:lnTo>
                  <a:pt x="6208" y="584"/>
                </a:lnTo>
                <a:lnTo>
                  <a:pt x="6232" y="594"/>
                </a:lnTo>
                <a:lnTo>
                  <a:pt x="6257" y="602"/>
                </a:lnTo>
                <a:lnTo>
                  <a:pt x="6282" y="610"/>
                </a:lnTo>
                <a:lnTo>
                  <a:pt x="6308" y="616"/>
                </a:lnTo>
                <a:lnTo>
                  <a:pt x="6572" y="681"/>
                </a:lnTo>
                <a:lnTo>
                  <a:pt x="6592" y="686"/>
                </a:lnTo>
                <a:lnTo>
                  <a:pt x="6614" y="692"/>
                </a:lnTo>
                <a:lnTo>
                  <a:pt x="6635" y="699"/>
                </a:lnTo>
                <a:lnTo>
                  <a:pt x="6656" y="706"/>
                </a:lnTo>
                <a:lnTo>
                  <a:pt x="6677" y="716"/>
                </a:lnTo>
                <a:lnTo>
                  <a:pt x="6697" y="725"/>
                </a:lnTo>
                <a:lnTo>
                  <a:pt x="6717" y="736"/>
                </a:lnTo>
                <a:lnTo>
                  <a:pt x="6735" y="748"/>
                </a:lnTo>
                <a:lnTo>
                  <a:pt x="6751" y="761"/>
                </a:lnTo>
                <a:lnTo>
                  <a:pt x="6767" y="775"/>
                </a:lnTo>
                <a:lnTo>
                  <a:pt x="6774" y="782"/>
                </a:lnTo>
                <a:lnTo>
                  <a:pt x="6781" y="791"/>
                </a:lnTo>
                <a:lnTo>
                  <a:pt x="6787" y="799"/>
                </a:lnTo>
                <a:lnTo>
                  <a:pt x="6792" y="809"/>
                </a:lnTo>
                <a:lnTo>
                  <a:pt x="6798" y="818"/>
                </a:lnTo>
                <a:lnTo>
                  <a:pt x="6801" y="828"/>
                </a:lnTo>
                <a:lnTo>
                  <a:pt x="6806" y="837"/>
                </a:lnTo>
                <a:lnTo>
                  <a:pt x="6808" y="848"/>
                </a:lnTo>
                <a:lnTo>
                  <a:pt x="6811" y="858"/>
                </a:lnTo>
                <a:lnTo>
                  <a:pt x="6813" y="870"/>
                </a:lnTo>
                <a:lnTo>
                  <a:pt x="6814" y="882"/>
                </a:lnTo>
                <a:lnTo>
                  <a:pt x="6814" y="894"/>
                </a:lnTo>
                <a:lnTo>
                  <a:pt x="6814" y="911"/>
                </a:lnTo>
                <a:lnTo>
                  <a:pt x="6812" y="925"/>
                </a:lnTo>
                <a:lnTo>
                  <a:pt x="6810" y="940"/>
                </a:lnTo>
                <a:lnTo>
                  <a:pt x="6806" y="955"/>
                </a:lnTo>
                <a:lnTo>
                  <a:pt x="6801" y="968"/>
                </a:lnTo>
                <a:lnTo>
                  <a:pt x="6797" y="981"/>
                </a:lnTo>
                <a:lnTo>
                  <a:pt x="6791" y="993"/>
                </a:lnTo>
                <a:lnTo>
                  <a:pt x="6783" y="1004"/>
                </a:lnTo>
                <a:lnTo>
                  <a:pt x="6775" y="1015"/>
                </a:lnTo>
                <a:lnTo>
                  <a:pt x="6767" y="1026"/>
                </a:lnTo>
                <a:lnTo>
                  <a:pt x="6759" y="1036"/>
                </a:lnTo>
                <a:lnTo>
                  <a:pt x="6749" y="1046"/>
                </a:lnTo>
                <a:lnTo>
                  <a:pt x="6738" y="1054"/>
                </a:lnTo>
                <a:lnTo>
                  <a:pt x="6728" y="1064"/>
                </a:lnTo>
                <a:lnTo>
                  <a:pt x="6717" y="1071"/>
                </a:lnTo>
                <a:lnTo>
                  <a:pt x="6705" y="1079"/>
                </a:lnTo>
                <a:lnTo>
                  <a:pt x="6681" y="1092"/>
                </a:lnTo>
                <a:lnTo>
                  <a:pt x="6655" y="1104"/>
                </a:lnTo>
                <a:lnTo>
                  <a:pt x="6629" y="1114"/>
                </a:lnTo>
                <a:lnTo>
                  <a:pt x="6603" y="1121"/>
                </a:lnTo>
                <a:lnTo>
                  <a:pt x="6577" y="1127"/>
                </a:lnTo>
                <a:lnTo>
                  <a:pt x="6551" y="1131"/>
                </a:lnTo>
                <a:lnTo>
                  <a:pt x="6526" y="1134"/>
                </a:lnTo>
                <a:lnTo>
                  <a:pt x="6502" y="1134"/>
                </a:lnTo>
                <a:lnTo>
                  <a:pt x="6462" y="1133"/>
                </a:lnTo>
                <a:lnTo>
                  <a:pt x="6424" y="1130"/>
                </a:lnTo>
                <a:lnTo>
                  <a:pt x="6405" y="1128"/>
                </a:lnTo>
                <a:lnTo>
                  <a:pt x="6386" y="1126"/>
                </a:lnTo>
                <a:lnTo>
                  <a:pt x="6368" y="1122"/>
                </a:lnTo>
                <a:lnTo>
                  <a:pt x="6350" y="1118"/>
                </a:lnTo>
                <a:lnTo>
                  <a:pt x="6332" y="1115"/>
                </a:lnTo>
                <a:lnTo>
                  <a:pt x="6315" y="1109"/>
                </a:lnTo>
                <a:lnTo>
                  <a:pt x="6299" y="1104"/>
                </a:lnTo>
                <a:lnTo>
                  <a:pt x="6283" y="1098"/>
                </a:lnTo>
                <a:lnTo>
                  <a:pt x="6268" y="1091"/>
                </a:lnTo>
                <a:lnTo>
                  <a:pt x="6254" y="1084"/>
                </a:lnTo>
                <a:lnTo>
                  <a:pt x="6239" y="1076"/>
                </a:lnTo>
                <a:lnTo>
                  <a:pt x="6226" y="1066"/>
                </a:lnTo>
                <a:lnTo>
                  <a:pt x="6213" y="1057"/>
                </a:lnTo>
                <a:lnTo>
                  <a:pt x="6201" y="1047"/>
                </a:lnTo>
                <a:lnTo>
                  <a:pt x="6189" y="1035"/>
                </a:lnTo>
                <a:lnTo>
                  <a:pt x="6179" y="1023"/>
                </a:lnTo>
                <a:lnTo>
                  <a:pt x="6169" y="1012"/>
                </a:lnTo>
                <a:lnTo>
                  <a:pt x="6160" y="998"/>
                </a:lnTo>
                <a:lnTo>
                  <a:pt x="6151" y="984"/>
                </a:lnTo>
                <a:lnTo>
                  <a:pt x="6144" y="969"/>
                </a:lnTo>
                <a:lnTo>
                  <a:pt x="6137" y="953"/>
                </a:lnTo>
                <a:lnTo>
                  <a:pt x="6131" y="937"/>
                </a:lnTo>
                <a:lnTo>
                  <a:pt x="6127" y="919"/>
                </a:lnTo>
                <a:lnTo>
                  <a:pt x="6123" y="900"/>
                </a:lnTo>
                <a:lnTo>
                  <a:pt x="6119" y="881"/>
                </a:lnTo>
                <a:lnTo>
                  <a:pt x="6118" y="861"/>
                </a:lnTo>
                <a:lnTo>
                  <a:pt x="6117" y="839"/>
                </a:lnTo>
                <a:lnTo>
                  <a:pt x="6117" y="817"/>
                </a:lnTo>
                <a:lnTo>
                  <a:pt x="6004" y="817"/>
                </a:lnTo>
                <a:close/>
                <a:moveTo>
                  <a:pt x="7792" y="620"/>
                </a:moveTo>
                <a:lnTo>
                  <a:pt x="7790" y="602"/>
                </a:lnTo>
                <a:lnTo>
                  <a:pt x="7786" y="584"/>
                </a:lnTo>
                <a:lnTo>
                  <a:pt x="7783" y="568"/>
                </a:lnTo>
                <a:lnTo>
                  <a:pt x="7778" y="551"/>
                </a:lnTo>
                <a:lnTo>
                  <a:pt x="7773" y="535"/>
                </a:lnTo>
                <a:lnTo>
                  <a:pt x="7767" y="520"/>
                </a:lnTo>
                <a:lnTo>
                  <a:pt x="7761" y="506"/>
                </a:lnTo>
                <a:lnTo>
                  <a:pt x="7754" y="492"/>
                </a:lnTo>
                <a:lnTo>
                  <a:pt x="7746" y="477"/>
                </a:lnTo>
                <a:lnTo>
                  <a:pt x="7739" y="465"/>
                </a:lnTo>
                <a:lnTo>
                  <a:pt x="7729" y="452"/>
                </a:lnTo>
                <a:lnTo>
                  <a:pt x="7721" y="440"/>
                </a:lnTo>
                <a:lnTo>
                  <a:pt x="7711" y="430"/>
                </a:lnTo>
                <a:lnTo>
                  <a:pt x="7701" y="419"/>
                </a:lnTo>
                <a:lnTo>
                  <a:pt x="7690" y="410"/>
                </a:lnTo>
                <a:lnTo>
                  <a:pt x="7679" y="400"/>
                </a:lnTo>
                <a:lnTo>
                  <a:pt x="7667" y="391"/>
                </a:lnTo>
                <a:lnTo>
                  <a:pt x="7655" y="382"/>
                </a:lnTo>
                <a:lnTo>
                  <a:pt x="7644" y="375"/>
                </a:lnTo>
                <a:lnTo>
                  <a:pt x="7631" y="368"/>
                </a:lnTo>
                <a:lnTo>
                  <a:pt x="7617" y="361"/>
                </a:lnTo>
                <a:lnTo>
                  <a:pt x="7603" y="355"/>
                </a:lnTo>
                <a:lnTo>
                  <a:pt x="7589" y="350"/>
                </a:lnTo>
                <a:lnTo>
                  <a:pt x="7575" y="345"/>
                </a:lnTo>
                <a:lnTo>
                  <a:pt x="7560" y="341"/>
                </a:lnTo>
                <a:lnTo>
                  <a:pt x="7545" y="337"/>
                </a:lnTo>
                <a:lnTo>
                  <a:pt x="7530" y="335"/>
                </a:lnTo>
                <a:lnTo>
                  <a:pt x="7513" y="331"/>
                </a:lnTo>
                <a:lnTo>
                  <a:pt x="7481" y="329"/>
                </a:lnTo>
                <a:lnTo>
                  <a:pt x="7446" y="328"/>
                </a:lnTo>
                <a:lnTo>
                  <a:pt x="7423" y="328"/>
                </a:lnTo>
                <a:lnTo>
                  <a:pt x="7399" y="330"/>
                </a:lnTo>
                <a:lnTo>
                  <a:pt x="7376" y="332"/>
                </a:lnTo>
                <a:lnTo>
                  <a:pt x="7355" y="337"/>
                </a:lnTo>
                <a:lnTo>
                  <a:pt x="7334" y="342"/>
                </a:lnTo>
                <a:lnTo>
                  <a:pt x="7313" y="348"/>
                </a:lnTo>
                <a:lnTo>
                  <a:pt x="7293" y="355"/>
                </a:lnTo>
                <a:lnTo>
                  <a:pt x="7274" y="363"/>
                </a:lnTo>
                <a:lnTo>
                  <a:pt x="7255" y="373"/>
                </a:lnTo>
                <a:lnTo>
                  <a:pt x="7238" y="382"/>
                </a:lnTo>
                <a:lnTo>
                  <a:pt x="7221" y="394"/>
                </a:lnTo>
                <a:lnTo>
                  <a:pt x="7205" y="406"/>
                </a:lnTo>
                <a:lnTo>
                  <a:pt x="7190" y="418"/>
                </a:lnTo>
                <a:lnTo>
                  <a:pt x="7174" y="432"/>
                </a:lnTo>
                <a:lnTo>
                  <a:pt x="7160" y="446"/>
                </a:lnTo>
                <a:lnTo>
                  <a:pt x="7147" y="461"/>
                </a:lnTo>
                <a:lnTo>
                  <a:pt x="7135" y="477"/>
                </a:lnTo>
                <a:lnTo>
                  <a:pt x="7123" y="494"/>
                </a:lnTo>
                <a:lnTo>
                  <a:pt x="7113" y="511"/>
                </a:lnTo>
                <a:lnTo>
                  <a:pt x="7102" y="528"/>
                </a:lnTo>
                <a:lnTo>
                  <a:pt x="7092" y="546"/>
                </a:lnTo>
                <a:lnTo>
                  <a:pt x="7084" y="565"/>
                </a:lnTo>
                <a:lnTo>
                  <a:pt x="7077" y="585"/>
                </a:lnTo>
                <a:lnTo>
                  <a:pt x="7070" y="606"/>
                </a:lnTo>
                <a:lnTo>
                  <a:pt x="7064" y="626"/>
                </a:lnTo>
                <a:lnTo>
                  <a:pt x="7058" y="646"/>
                </a:lnTo>
                <a:lnTo>
                  <a:pt x="7053" y="667"/>
                </a:lnTo>
                <a:lnTo>
                  <a:pt x="7050" y="689"/>
                </a:lnTo>
                <a:lnTo>
                  <a:pt x="7047" y="711"/>
                </a:lnTo>
                <a:lnTo>
                  <a:pt x="7045" y="734"/>
                </a:lnTo>
                <a:lnTo>
                  <a:pt x="7044" y="756"/>
                </a:lnTo>
                <a:lnTo>
                  <a:pt x="7042" y="779"/>
                </a:lnTo>
                <a:lnTo>
                  <a:pt x="7044" y="801"/>
                </a:lnTo>
                <a:lnTo>
                  <a:pt x="7045" y="824"/>
                </a:lnTo>
                <a:lnTo>
                  <a:pt x="7047" y="847"/>
                </a:lnTo>
                <a:lnTo>
                  <a:pt x="7050" y="868"/>
                </a:lnTo>
                <a:lnTo>
                  <a:pt x="7053" y="890"/>
                </a:lnTo>
                <a:lnTo>
                  <a:pt x="7058" y="911"/>
                </a:lnTo>
                <a:lnTo>
                  <a:pt x="7064" y="932"/>
                </a:lnTo>
                <a:lnTo>
                  <a:pt x="7070" y="952"/>
                </a:lnTo>
                <a:lnTo>
                  <a:pt x="7077" y="972"/>
                </a:lnTo>
                <a:lnTo>
                  <a:pt x="7084" y="991"/>
                </a:lnTo>
                <a:lnTo>
                  <a:pt x="7092" y="1010"/>
                </a:lnTo>
                <a:lnTo>
                  <a:pt x="7102" y="1029"/>
                </a:lnTo>
                <a:lnTo>
                  <a:pt x="7113" y="1047"/>
                </a:lnTo>
                <a:lnTo>
                  <a:pt x="7123" y="1064"/>
                </a:lnTo>
                <a:lnTo>
                  <a:pt x="7135" y="1080"/>
                </a:lnTo>
                <a:lnTo>
                  <a:pt x="7147" y="1096"/>
                </a:lnTo>
                <a:lnTo>
                  <a:pt x="7160" y="1111"/>
                </a:lnTo>
                <a:lnTo>
                  <a:pt x="7174" y="1126"/>
                </a:lnTo>
                <a:lnTo>
                  <a:pt x="7190" y="1139"/>
                </a:lnTo>
                <a:lnTo>
                  <a:pt x="7205" y="1152"/>
                </a:lnTo>
                <a:lnTo>
                  <a:pt x="7221" y="1164"/>
                </a:lnTo>
                <a:lnTo>
                  <a:pt x="7238" y="1174"/>
                </a:lnTo>
                <a:lnTo>
                  <a:pt x="7255" y="1185"/>
                </a:lnTo>
                <a:lnTo>
                  <a:pt x="7274" y="1194"/>
                </a:lnTo>
                <a:lnTo>
                  <a:pt x="7293" y="1202"/>
                </a:lnTo>
                <a:lnTo>
                  <a:pt x="7313" y="1210"/>
                </a:lnTo>
                <a:lnTo>
                  <a:pt x="7334" y="1216"/>
                </a:lnTo>
                <a:lnTo>
                  <a:pt x="7355" y="1221"/>
                </a:lnTo>
                <a:lnTo>
                  <a:pt x="7376" y="1225"/>
                </a:lnTo>
                <a:lnTo>
                  <a:pt x="7399" y="1228"/>
                </a:lnTo>
                <a:lnTo>
                  <a:pt x="7423" y="1229"/>
                </a:lnTo>
                <a:lnTo>
                  <a:pt x="7446" y="1230"/>
                </a:lnTo>
                <a:lnTo>
                  <a:pt x="7464" y="1230"/>
                </a:lnTo>
                <a:lnTo>
                  <a:pt x="7482" y="1229"/>
                </a:lnTo>
                <a:lnTo>
                  <a:pt x="7499" y="1226"/>
                </a:lnTo>
                <a:lnTo>
                  <a:pt x="7515" y="1224"/>
                </a:lnTo>
                <a:lnTo>
                  <a:pt x="7532" y="1221"/>
                </a:lnTo>
                <a:lnTo>
                  <a:pt x="7549" y="1217"/>
                </a:lnTo>
                <a:lnTo>
                  <a:pt x="7564" y="1212"/>
                </a:lnTo>
                <a:lnTo>
                  <a:pt x="7578" y="1207"/>
                </a:lnTo>
                <a:lnTo>
                  <a:pt x="7594" y="1202"/>
                </a:lnTo>
                <a:lnTo>
                  <a:pt x="7608" y="1194"/>
                </a:lnTo>
                <a:lnTo>
                  <a:pt x="7622" y="1187"/>
                </a:lnTo>
                <a:lnTo>
                  <a:pt x="7635" y="1180"/>
                </a:lnTo>
                <a:lnTo>
                  <a:pt x="7648" y="1172"/>
                </a:lnTo>
                <a:lnTo>
                  <a:pt x="7660" y="1162"/>
                </a:lnTo>
                <a:lnTo>
                  <a:pt x="7673" y="1153"/>
                </a:lnTo>
                <a:lnTo>
                  <a:pt x="7684" y="1142"/>
                </a:lnTo>
                <a:lnTo>
                  <a:pt x="7696" y="1131"/>
                </a:lnTo>
                <a:lnTo>
                  <a:pt x="7707" y="1120"/>
                </a:lnTo>
                <a:lnTo>
                  <a:pt x="7716" y="1108"/>
                </a:lnTo>
                <a:lnTo>
                  <a:pt x="7726" y="1095"/>
                </a:lnTo>
                <a:lnTo>
                  <a:pt x="7735" y="1082"/>
                </a:lnTo>
                <a:lnTo>
                  <a:pt x="7743" y="1067"/>
                </a:lnTo>
                <a:lnTo>
                  <a:pt x="7752" y="1053"/>
                </a:lnTo>
                <a:lnTo>
                  <a:pt x="7759" y="1038"/>
                </a:lnTo>
                <a:lnTo>
                  <a:pt x="7766" y="1022"/>
                </a:lnTo>
                <a:lnTo>
                  <a:pt x="7773" y="1007"/>
                </a:lnTo>
                <a:lnTo>
                  <a:pt x="7779" y="990"/>
                </a:lnTo>
                <a:lnTo>
                  <a:pt x="7784" y="972"/>
                </a:lnTo>
                <a:lnTo>
                  <a:pt x="7789" y="956"/>
                </a:lnTo>
                <a:lnTo>
                  <a:pt x="7792" y="937"/>
                </a:lnTo>
                <a:lnTo>
                  <a:pt x="7796" y="919"/>
                </a:lnTo>
                <a:lnTo>
                  <a:pt x="7799" y="900"/>
                </a:lnTo>
                <a:lnTo>
                  <a:pt x="7695" y="900"/>
                </a:lnTo>
                <a:lnTo>
                  <a:pt x="7691" y="925"/>
                </a:lnTo>
                <a:lnTo>
                  <a:pt x="7685" y="950"/>
                </a:lnTo>
                <a:lnTo>
                  <a:pt x="7678" y="974"/>
                </a:lnTo>
                <a:lnTo>
                  <a:pt x="7669" y="996"/>
                </a:lnTo>
                <a:lnTo>
                  <a:pt x="7657" y="1017"/>
                </a:lnTo>
                <a:lnTo>
                  <a:pt x="7644" y="1038"/>
                </a:lnTo>
                <a:lnTo>
                  <a:pt x="7629" y="1057"/>
                </a:lnTo>
                <a:lnTo>
                  <a:pt x="7614" y="1073"/>
                </a:lnTo>
                <a:lnTo>
                  <a:pt x="7596" y="1089"/>
                </a:lnTo>
                <a:lnTo>
                  <a:pt x="7578" y="1103"/>
                </a:lnTo>
                <a:lnTo>
                  <a:pt x="7558" y="1115"/>
                </a:lnTo>
                <a:lnTo>
                  <a:pt x="7538" y="1124"/>
                </a:lnTo>
                <a:lnTo>
                  <a:pt x="7515" y="1131"/>
                </a:lnTo>
                <a:lnTo>
                  <a:pt x="7494" y="1137"/>
                </a:lnTo>
                <a:lnTo>
                  <a:pt x="7470" y="1141"/>
                </a:lnTo>
                <a:lnTo>
                  <a:pt x="7446" y="1142"/>
                </a:lnTo>
                <a:lnTo>
                  <a:pt x="7429" y="1142"/>
                </a:lnTo>
                <a:lnTo>
                  <a:pt x="7411" y="1140"/>
                </a:lnTo>
                <a:lnTo>
                  <a:pt x="7393" y="1137"/>
                </a:lnTo>
                <a:lnTo>
                  <a:pt x="7376" y="1134"/>
                </a:lnTo>
                <a:lnTo>
                  <a:pt x="7361" y="1129"/>
                </a:lnTo>
                <a:lnTo>
                  <a:pt x="7345" y="1124"/>
                </a:lnTo>
                <a:lnTo>
                  <a:pt x="7330" y="1118"/>
                </a:lnTo>
                <a:lnTo>
                  <a:pt x="7316" y="1111"/>
                </a:lnTo>
                <a:lnTo>
                  <a:pt x="7303" y="1103"/>
                </a:lnTo>
                <a:lnTo>
                  <a:pt x="7290" y="1095"/>
                </a:lnTo>
                <a:lnTo>
                  <a:pt x="7277" y="1085"/>
                </a:lnTo>
                <a:lnTo>
                  <a:pt x="7265" y="1074"/>
                </a:lnTo>
                <a:lnTo>
                  <a:pt x="7253" y="1064"/>
                </a:lnTo>
                <a:lnTo>
                  <a:pt x="7242" y="1053"/>
                </a:lnTo>
                <a:lnTo>
                  <a:pt x="7233" y="1041"/>
                </a:lnTo>
                <a:lnTo>
                  <a:pt x="7223" y="1028"/>
                </a:lnTo>
                <a:lnTo>
                  <a:pt x="7214" y="1015"/>
                </a:lnTo>
                <a:lnTo>
                  <a:pt x="7205" y="1001"/>
                </a:lnTo>
                <a:lnTo>
                  <a:pt x="7197" y="988"/>
                </a:lnTo>
                <a:lnTo>
                  <a:pt x="7190" y="972"/>
                </a:lnTo>
                <a:lnTo>
                  <a:pt x="7183" y="958"/>
                </a:lnTo>
                <a:lnTo>
                  <a:pt x="7177" y="943"/>
                </a:lnTo>
                <a:lnTo>
                  <a:pt x="7171" y="927"/>
                </a:lnTo>
                <a:lnTo>
                  <a:pt x="7166" y="912"/>
                </a:lnTo>
                <a:lnTo>
                  <a:pt x="7161" y="895"/>
                </a:lnTo>
                <a:lnTo>
                  <a:pt x="7158" y="879"/>
                </a:lnTo>
                <a:lnTo>
                  <a:pt x="7154" y="863"/>
                </a:lnTo>
                <a:lnTo>
                  <a:pt x="7152" y="847"/>
                </a:lnTo>
                <a:lnTo>
                  <a:pt x="7148" y="812"/>
                </a:lnTo>
                <a:lnTo>
                  <a:pt x="7147" y="779"/>
                </a:lnTo>
                <a:lnTo>
                  <a:pt x="7148" y="744"/>
                </a:lnTo>
                <a:lnTo>
                  <a:pt x="7152" y="711"/>
                </a:lnTo>
                <a:lnTo>
                  <a:pt x="7154" y="695"/>
                </a:lnTo>
                <a:lnTo>
                  <a:pt x="7158" y="678"/>
                </a:lnTo>
                <a:lnTo>
                  <a:pt x="7161" y="661"/>
                </a:lnTo>
                <a:lnTo>
                  <a:pt x="7166" y="646"/>
                </a:lnTo>
                <a:lnTo>
                  <a:pt x="7171" y="630"/>
                </a:lnTo>
                <a:lnTo>
                  <a:pt x="7177" y="615"/>
                </a:lnTo>
                <a:lnTo>
                  <a:pt x="7183" y="600"/>
                </a:lnTo>
                <a:lnTo>
                  <a:pt x="7190" y="584"/>
                </a:lnTo>
                <a:lnTo>
                  <a:pt x="7197" y="570"/>
                </a:lnTo>
                <a:lnTo>
                  <a:pt x="7205" y="556"/>
                </a:lnTo>
                <a:lnTo>
                  <a:pt x="7214" y="543"/>
                </a:lnTo>
                <a:lnTo>
                  <a:pt x="7223" y="530"/>
                </a:lnTo>
                <a:lnTo>
                  <a:pt x="7233" y="516"/>
                </a:lnTo>
                <a:lnTo>
                  <a:pt x="7242" y="505"/>
                </a:lnTo>
                <a:lnTo>
                  <a:pt x="7253" y="493"/>
                </a:lnTo>
                <a:lnTo>
                  <a:pt x="7265" y="482"/>
                </a:lnTo>
                <a:lnTo>
                  <a:pt x="7277" y="473"/>
                </a:lnTo>
                <a:lnTo>
                  <a:pt x="7290" y="463"/>
                </a:lnTo>
                <a:lnTo>
                  <a:pt x="7303" y="455"/>
                </a:lnTo>
                <a:lnTo>
                  <a:pt x="7316" y="446"/>
                </a:lnTo>
                <a:lnTo>
                  <a:pt x="7330" y="439"/>
                </a:lnTo>
                <a:lnTo>
                  <a:pt x="7345" y="433"/>
                </a:lnTo>
                <a:lnTo>
                  <a:pt x="7361" y="427"/>
                </a:lnTo>
                <a:lnTo>
                  <a:pt x="7376" y="423"/>
                </a:lnTo>
                <a:lnTo>
                  <a:pt x="7393" y="419"/>
                </a:lnTo>
                <a:lnTo>
                  <a:pt x="7411" y="417"/>
                </a:lnTo>
                <a:lnTo>
                  <a:pt x="7429" y="416"/>
                </a:lnTo>
                <a:lnTo>
                  <a:pt x="7446" y="416"/>
                </a:lnTo>
                <a:lnTo>
                  <a:pt x="7471" y="416"/>
                </a:lnTo>
                <a:lnTo>
                  <a:pt x="7495" y="419"/>
                </a:lnTo>
                <a:lnTo>
                  <a:pt x="7518" y="423"/>
                </a:lnTo>
                <a:lnTo>
                  <a:pt x="7538" y="429"/>
                </a:lnTo>
                <a:lnTo>
                  <a:pt x="7558" y="437"/>
                </a:lnTo>
                <a:lnTo>
                  <a:pt x="7576" y="446"/>
                </a:lnTo>
                <a:lnTo>
                  <a:pt x="7593" y="457"/>
                </a:lnTo>
                <a:lnTo>
                  <a:pt x="7608" y="470"/>
                </a:lnTo>
                <a:lnTo>
                  <a:pt x="7622" y="483"/>
                </a:lnTo>
                <a:lnTo>
                  <a:pt x="7635" y="499"/>
                </a:lnTo>
                <a:lnTo>
                  <a:pt x="7647" y="516"/>
                </a:lnTo>
                <a:lnTo>
                  <a:pt x="7658" y="534"/>
                </a:lnTo>
                <a:lnTo>
                  <a:pt x="7667" y="553"/>
                </a:lnTo>
                <a:lnTo>
                  <a:pt x="7676" y="575"/>
                </a:lnTo>
                <a:lnTo>
                  <a:pt x="7683" y="597"/>
                </a:lnTo>
                <a:lnTo>
                  <a:pt x="7689" y="620"/>
                </a:lnTo>
                <a:lnTo>
                  <a:pt x="7792" y="620"/>
                </a:lnTo>
                <a:close/>
                <a:moveTo>
                  <a:pt x="8039" y="614"/>
                </a:moveTo>
                <a:lnTo>
                  <a:pt x="8040" y="588"/>
                </a:lnTo>
                <a:lnTo>
                  <a:pt x="8045" y="565"/>
                </a:lnTo>
                <a:lnTo>
                  <a:pt x="8051" y="544"/>
                </a:lnTo>
                <a:lnTo>
                  <a:pt x="8058" y="524"/>
                </a:lnTo>
                <a:lnTo>
                  <a:pt x="8068" y="506"/>
                </a:lnTo>
                <a:lnTo>
                  <a:pt x="8078" y="489"/>
                </a:lnTo>
                <a:lnTo>
                  <a:pt x="8091" y="475"/>
                </a:lnTo>
                <a:lnTo>
                  <a:pt x="8106" y="462"/>
                </a:lnTo>
                <a:lnTo>
                  <a:pt x="8121" y="451"/>
                </a:lnTo>
                <a:lnTo>
                  <a:pt x="8139" y="442"/>
                </a:lnTo>
                <a:lnTo>
                  <a:pt x="8158" y="433"/>
                </a:lnTo>
                <a:lnTo>
                  <a:pt x="8177" y="426"/>
                </a:lnTo>
                <a:lnTo>
                  <a:pt x="8198" y="421"/>
                </a:lnTo>
                <a:lnTo>
                  <a:pt x="8220" y="418"/>
                </a:lnTo>
                <a:lnTo>
                  <a:pt x="8244" y="416"/>
                </a:lnTo>
                <a:lnTo>
                  <a:pt x="8267" y="416"/>
                </a:lnTo>
                <a:lnTo>
                  <a:pt x="8290" y="416"/>
                </a:lnTo>
                <a:lnTo>
                  <a:pt x="8312" y="417"/>
                </a:lnTo>
                <a:lnTo>
                  <a:pt x="8334" y="419"/>
                </a:lnTo>
                <a:lnTo>
                  <a:pt x="8354" y="423"/>
                </a:lnTo>
                <a:lnTo>
                  <a:pt x="8374" y="427"/>
                </a:lnTo>
                <a:lnTo>
                  <a:pt x="8392" y="433"/>
                </a:lnTo>
                <a:lnTo>
                  <a:pt x="8410" y="440"/>
                </a:lnTo>
                <a:lnTo>
                  <a:pt x="8425" y="450"/>
                </a:lnTo>
                <a:lnTo>
                  <a:pt x="8440" y="461"/>
                </a:lnTo>
                <a:lnTo>
                  <a:pt x="8453" y="473"/>
                </a:lnTo>
                <a:lnTo>
                  <a:pt x="8459" y="480"/>
                </a:lnTo>
                <a:lnTo>
                  <a:pt x="8463" y="487"/>
                </a:lnTo>
                <a:lnTo>
                  <a:pt x="8469" y="495"/>
                </a:lnTo>
                <a:lnTo>
                  <a:pt x="8473" y="503"/>
                </a:lnTo>
                <a:lnTo>
                  <a:pt x="8478" y="513"/>
                </a:lnTo>
                <a:lnTo>
                  <a:pt x="8481" y="522"/>
                </a:lnTo>
                <a:lnTo>
                  <a:pt x="8484" y="532"/>
                </a:lnTo>
                <a:lnTo>
                  <a:pt x="8486" y="543"/>
                </a:lnTo>
                <a:lnTo>
                  <a:pt x="8488" y="553"/>
                </a:lnTo>
                <a:lnTo>
                  <a:pt x="8489" y="565"/>
                </a:lnTo>
                <a:lnTo>
                  <a:pt x="8491" y="577"/>
                </a:lnTo>
                <a:lnTo>
                  <a:pt x="8491" y="590"/>
                </a:lnTo>
                <a:lnTo>
                  <a:pt x="8491" y="607"/>
                </a:lnTo>
                <a:lnTo>
                  <a:pt x="8488" y="621"/>
                </a:lnTo>
                <a:lnTo>
                  <a:pt x="8486" y="634"/>
                </a:lnTo>
                <a:lnTo>
                  <a:pt x="8482" y="646"/>
                </a:lnTo>
                <a:lnTo>
                  <a:pt x="8476" y="657"/>
                </a:lnTo>
                <a:lnTo>
                  <a:pt x="8470" y="665"/>
                </a:lnTo>
                <a:lnTo>
                  <a:pt x="8465" y="673"/>
                </a:lnTo>
                <a:lnTo>
                  <a:pt x="8456" y="679"/>
                </a:lnTo>
                <a:lnTo>
                  <a:pt x="8447" y="685"/>
                </a:lnTo>
                <a:lnTo>
                  <a:pt x="8437" y="690"/>
                </a:lnTo>
                <a:lnTo>
                  <a:pt x="8425" y="695"/>
                </a:lnTo>
                <a:lnTo>
                  <a:pt x="8413" y="697"/>
                </a:lnTo>
                <a:lnTo>
                  <a:pt x="8387" y="703"/>
                </a:lnTo>
                <a:lnTo>
                  <a:pt x="8356" y="706"/>
                </a:lnTo>
                <a:lnTo>
                  <a:pt x="8272" y="716"/>
                </a:lnTo>
                <a:lnTo>
                  <a:pt x="8190" y="727"/>
                </a:lnTo>
                <a:lnTo>
                  <a:pt x="8151" y="734"/>
                </a:lnTo>
                <a:lnTo>
                  <a:pt x="8113" y="742"/>
                </a:lnTo>
                <a:lnTo>
                  <a:pt x="8095" y="747"/>
                </a:lnTo>
                <a:lnTo>
                  <a:pt x="8077" y="752"/>
                </a:lnTo>
                <a:lnTo>
                  <a:pt x="8059" y="757"/>
                </a:lnTo>
                <a:lnTo>
                  <a:pt x="8043" y="763"/>
                </a:lnTo>
                <a:lnTo>
                  <a:pt x="8027" y="771"/>
                </a:lnTo>
                <a:lnTo>
                  <a:pt x="8012" y="779"/>
                </a:lnTo>
                <a:lnTo>
                  <a:pt x="7998" y="787"/>
                </a:lnTo>
                <a:lnTo>
                  <a:pt x="7985" y="795"/>
                </a:lnTo>
                <a:lnTo>
                  <a:pt x="7971" y="806"/>
                </a:lnTo>
                <a:lnTo>
                  <a:pt x="7960" y="817"/>
                </a:lnTo>
                <a:lnTo>
                  <a:pt x="7948" y="829"/>
                </a:lnTo>
                <a:lnTo>
                  <a:pt x="7938" y="841"/>
                </a:lnTo>
                <a:lnTo>
                  <a:pt x="7929" y="855"/>
                </a:lnTo>
                <a:lnTo>
                  <a:pt x="7922" y="869"/>
                </a:lnTo>
                <a:lnTo>
                  <a:pt x="7914" y="885"/>
                </a:lnTo>
                <a:lnTo>
                  <a:pt x="7909" y="901"/>
                </a:lnTo>
                <a:lnTo>
                  <a:pt x="7904" y="919"/>
                </a:lnTo>
                <a:lnTo>
                  <a:pt x="7901" y="938"/>
                </a:lnTo>
                <a:lnTo>
                  <a:pt x="7899" y="958"/>
                </a:lnTo>
                <a:lnTo>
                  <a:pt x="7898" y="981"/>
                </a:lnTo>
                <a:lnTo>
                  <a:pt x="7899" y="996"/>
                </a:lnTo>
                <a:lnTo>
                  <a:pt x="7900" y="1012"/>
                </a:lnTo>
                <a:lnTo>
                  <a:pt x="7901" y="1026"/>
                </a:lnTo>
                <a:lnTo>
                  <a:pt x="7904" y="1040"/>
                </a:lnTo>
                <a:lnTo>
                  <a:pt x="7907" y="1054"/>
                </a:lnTo>
                <a:lnTo>
                  <a:pt x="7911" y="1067"/>
                </a:lnTo>
                <a:lnTo>
                  <a:pt x="7916" y="1080"/>
                </a:lnTo>
                <a:lnTo>
                  <a:pt x="7920" y="1092"/>
                </a:lnTo>
                <a:lnTo>
                  <a:pt x="7926" y="1103"/>
                </a:lnTo>
                <a:lnTo>
                  <a:pt x="7932" y="1115"/>
                </a:lnTo>
                <a:lnTo>
                  <a:pt x="7939" y="1126"/>
                </a:lnTo>
                <a:lnTo>
                  <a:pt x="7947" y="1135"/>
                </a:lnTo>
                <a:lnTo>
                  <a:pt x="7955" y="1145"/>
                </a:lnTo>
                <a:lnTo>
                  <a:pt x="7963" y="1153"/>
                </a:lnTo>
                <a:lnTo>
                  <a:pt x="7973" y="1161"/>
                </a:lnTo>
                <a:lnTo>
                  <a:pt x="7982" y="1169"/>
                </a:lnTo>
                <a:lnTo>
                  <a:pt x="7992" y="1177"/>
                </a:lnTo>
                <a:lnTo>
                  <a:pt x="8002" y="1184"/>
                </a:lnTo>
                <a:lnTo>
                  <a:pt x="8013" y="1191"/>
                </a:lnTo>
                <a:lnTo>
                  <a:pt x="8024" y="1197"/>
                </a:lnTo>
                <a:lnTo>
                  <a:pt x="8048" y="1206"/>
                </a:lnTo>
                <a:lnTo>
                  <a:pt x="8072" y="1216"/>
                </a:lnTo>
                <a:lnTo>
                  <a:pt x="8100" y="1222"/>
                </a:lnTo>
                <a:lnTo>
                  <a:pt x="8127" y="1226"/>
                </a:lnTo>
                <a:lnTo>
                  <a:pt x="8156" y="1229"/>
                </a:lnTo>
                <a:lnTo>
                  <a:pt x="8184" y="1230"/>
                </a:lnTo>
                <a:lnTo>
                  <a:pt x="8215" y="1229"/>
                </a:lnTo>
                <a:lnTo>
                  <a:pt x="8242" y="1228"/>
                </a:lnTo>
                <a:lnTo>
                  <a:pt x="8268" y="1224"/>
                </a:lnTo>
                <a:lnTo>
                  <a:pt x="8292" y="1218"/>
                </a:lnTo>
                <a:lnTo>
                  <a:pt x="8315" y="1212"/>
                </a:lnTo>
                <a:lnTo>
                  <a:pt x="8336" y="1204"/>
                </a:lnTo>
                <a:lnTo>
                  <a:pt x="8356" y="1196"/>
                </a:lnTo>
                <a:lnTo>
                  <a:pt x="8374" y="1185"/>
                </a:lnTo>
                <a:lnTo>
                  <a:pt x="8392" y="1173"/>
                </a:lnTo>
                <a:lnTo>
                  <a:pt x="8409" y="1160"/>
                </a:lnTo>
                <a:lnTo>
                  <a:pt x="8424" y="1146"/>
                </a:lnTo>
                <a:lnTo>
                  <a:pt x="8438" y="1130"/>
                </a:lnTo>
                <a:lnTo>
                  <a:pt x="8454" y="1114"/>
                </a:lnTo>
                <a:lnTo>
                  <a:pt x="8468" y="1096"/>
                </a:lnTo>
                <a:lnTo>
                  <a:pt x="8481" y="1077"/>
                </a:lnTo>
                <a:lnTo>
                  <a:pt x="8495" y="1057"/>
                </a:lnTo>
                <a:lnTo>
                  <a:pt x="8499" y="1057"/>
                </a:lnTo>
                <a:lnTo>
                  <a:pt x="8499" y="1072"/>
                </a:lnTo>
                <a:lnTo>
                  <a:pt x="8500" y="1088"/>
                </a:lnTo>
                <a:lnTo>
                  <a:pt x="8501" y="1103"/>
                </a:lnTo>
                <a:lnTo>
                  <a:pt x="8504" y="1116"/>
                </a:lnTo>
                <a:lnTo>
                  <a:pt x="8506" y="1130"/>
                </a:lnTo>
                <a:lnTo>
                  <a:pt x="8510" y="1142"/>
                </a:lnTo>
                <a:lnTo>
                  <a:pt x="8514" y="1153"/>
                </a:lnTo>
                <a:lnTo>
                  <a:pt x="8520" y="1164"/>
                </a:lnTo>
                <a:lnTo>
                  <a:pt x="8527" y="1173"/>
                </a:lnTo>
                <a:lnTo>
                  <a:pt x="8536" y="1181"/>
                </a:lnTo>
                <a:lnTo>
                  <a:pt x="8546" y="1188"/>
                </a:lnTo>
                <a:lnTo>
                  <a:pt x="8557" y="1194"/>
                </a:lnTo>
                <a:lnTo>
                  <a:pt x="8570" y="1199"/>
                </a:lnTo>
                <a:lnTo>
                  <a:pt x="8586" y="1203"/>
                </a:lnTo>
                <a:lnTo>
                  <a:pt x="8602" y="1205"/>
                </a:lnTo>
                <a:lnTo>
                  <a:pt x="8621" y="1205"/>
                </a:lnTo>
                <a:lnTo>
                  <a:pt x="8640" y="1205"/>
                </a:lnTo>
                <a:lnTo>
                  <a:pt x="8657" y="1204"/>
                </a:lnTo>
                <a:lnTo>
                  <a:pt x="8672" y="1202"/>
                </a:lnTo>
                <a:lnTo>
                  <a:pt x="8689" y="1199"/>
                </a:lnTo>
                <a:lnTo>
                  <a:pt x="8689" y="1111"/>
                </a:lnTo>
                <a:lnTo>
                  <a:pt x="8681" y="1114"/>
                </a:lnTo>
                <a:lnTo>
                  <a:pt x="8672" y="1116"/>
                </a:lnTo>
                <a:lnTo>
                  <a:pt x="8664" y="1117"/>
                </a:lnTo>
                <a:lnTo>
                  <a:pt x="8656" y="1117"/>
                </a:lnTo>
                <a:lnTo>
                  <a:pt x="8642" y="1116"/>
                </a:lnTo>
                <a:lnTo>
                  <a:pt x="8630" y="1114"/>
                </a:lnTo>
                <a:lnTo>
                  <a:pt x="8624" y="1111"/>
                </a:lnTo>
                <a:lnTo>
                  <a:pt x="8619" y="1109"/>
                </a:lnTo>
                <a:lnTo>
                  <a:pt x="8614" y="1105"/>
                </a:lnTo>
                <a:lnTo>
                  <a:pt x="8609" y="1102"/>
                </a:lnTo>
                <a:lnTo>
                  <a:pt x="8606" y="1097"/>
                </a:lnTo>
                <a:lnTo>
                  <a:pt x="8603" y="1092"/>
                </a:lnTo>
                <a:lnTo>
                  <a:pt x="8601" y="1088"/>
                </a:lnTo>
                <a:lnTo>
                  <a:pt x="8599" y="1082"/>
                </a:lnTo>
                <a:lnTo>
                  <a:pt x="8596" y="1070"/>
                </a:lnTo>
                <a:lnTo>
                  <a:pt x="8595" y="1054"/>
                </a:lnTo>
                <a:lnTo>
                  <a:pt x="8595" y="602"/>
                </a:lnTo>
                <a:lnTo>
                  <a:pt x="8594" y="581"/>
                </a:lnTo>
                <a:lnTo>
                  <a:pt x="8593" y="560"/>
                </a:lnTo>
                <a:lnTo>
                  <a:pt x="8590" y="541"/>
                </a:lnTo>
                <a:lnTo>
                  <a:pt x="8588" y="524"/>
                </a:lnTo>
                <a:lnTo>
                  <a:pt x="8583" y="507"/>
                </a:lnTo>
                <a:lnTo>
                  <a:pt x="8579" y="492"/>
                </a:lnTo>
                <a:lnTo>
                  <a:pt x="8574" y="476"/>
                </a:lnTo>
                <a:lnTo>
                  <a:pt x="8567" y="462"/>
                </a:lnTo>
                <a:lnTo>
                  <a:pt x="8560" y="449"/>
                </a:lnTo>
                <a:lnTo>
                  <a:pt x="8552" y="436"/>
                </a:lnTo>
                <a:lnTo>
                  <a:pt x="8544" y="425"/>
                </a:lnTo>
                <a:lnTo>
                  <a:pt x="8535" y="414"/>
                </a:lnTo>
                <a:lnTo>
                  <a:pt x="8526" y="404"/>
                </a:lnTo>
                <a:lnTo>
                  <a:pt x="8516" y="394"/>
                </a:lnTo>
                <a:lnTo>
                  <a:pt x="8505" y="386"/>
                </a:lnTo>
                <a:lnTo>
                  <a:pt x="8494" y="379"/>
                </a:lnTo>
                <a:lnTo>
                  <a:pt x="8482" y="372"/>
                </a:lnTo>
                <a:lnTo>
                  <a:pt x="8470" y="364"/>
                </a:lnTo>
                <a:lnTo>
                  <a:pt x="8459" y="359"/>
                </a:lnTo>
                <a:lnTo>
                  <a:pt x="8447" y="354"/>
                </a:lnTo>
                <a:lnTo>
                  <a:pt x="8421" y="344"/>
                </a:lnTo>
                <a:lnTo>
                  <a:pt x="8393" y="338"/>
                </a:lnTo>
                <a:lnTo>
                  <a:pt x="8366" y="332"/>
                </a:lnTo>
                <a:lnTo>
                  <a:pt x="8337" y="330"/>
                </a:lnTo>
                <a:lnTo>
                  <a:pt x="8309" y="328"/>
                </a:lnTo>
                <a:lnTo>
                  <a:pt x="8280" y="328"/>
                </a:lnTo>
                <a:lnTo>
                  <a:pt x="8245" y="329"/>
                </a:lnTo>
                <a:lnTo>
                  <a:pt x="8209" y="331"/>
                </a:lnTo>
                <a:lnTo>
                  <a:pt x="8192" y="334"/>
                </a:lnTo>
                <a:lnTo>
                  <a:pt x="8177" y="336"/>
                </a:lnTo>
                <a:lnTo>
                  <a:pt x="8160" y="340"/>
                </a:lnTo>
                <a:lnTo>
                  <a:pt x="8145" y="344"/>
                </a:lnTo>
                <a:lnTo>
                  <a:pt x="8129" y="348"/>
                </a:lnTo>
                <a:lnTo>
                  <a:pt x="8115" y="354"/>
                </a:lnTo>
                <a:lnTo>
                  <a:pt x="8101" y="359"/>
                </a:lnTo>
                <a:lnTo>
                  <a:pt x="8088" y="364"/>
                </a:lnTo>
                <a:lnTo>
                  <a:pt x="8075" y="372"/>
                </a:lnTo>
                <a:lnTo>
                  <a:pt x="8062" y="379"/>
                </a:lnTo>
                <a:lnTo>
                  <a:pt x="8050" y="387"/>
                </a:lnTo>
                <a:lnTo>
                  <a:pt x="8038" y="395"/>
                </a:lnTo>
                <a:lnTo>
                  <a:pt x="8027" y="405"/>
                </a:lnTo>
                <a:lnTo>
                  <a:pt x="8017" y="414"/>
                </a:lnTo>
                <a:lnTo>
                  <a:pt x="8007" y="424"/>
                </a:lnTo>
                <a:lnTo>
                  <a:pt x="7998" y="435"/>
                </a:lnTo>
                <a:lnTo>
                  <a:pt x="7988" y="446"/>
                </a:lnTo>
                <a:lnTo>
                  <a:pt x="7981" y="458"/>
                </a:lnTo>
                <a:lnTo>
                  <a:pt x="7973" y="471"/>
                </a:lnTo>
                <a:lnTo>
                  <a:pt x="7966" y="484"/>
                </a:lnTo>
                <a:lnTo>
                  <a:pt x="7960" y="499"/>
                </a:lnTo>
                <a:lnTo>
                  <a:pt x="7954" y="513"/>
                </a:lnTo>
                <a:lnTo>
                  <a:pt x="7949" y="528"/>
                </a:lnTo>
                <a:lnTo>
                  <a:pt x="7945" y="544"/>
                </a:lnTo>
                <a:lnTo>
                  <a:pt x="7942" y="560"/>
                </a:lnTo>
                <a:lnTo>
                  <a:pt x="7938" y="577"/>
                </a:lnTo>
                <a:lnTo>
                  <a:pt x="7936" y="595"/>
                </a:lnTo>
                <a:lnTo>
                  <a:pt x="7935" y="614"/>
                </a:lnTo>
                <a:lnTo>
                  <a:pt x="8039" y="614"/>
                </a:lnTo>
                <a:close/>
                <a:moveTo>
                  <a:pt x="8491" y="875"/>
                </a:moveTo>
                <a:lnTo>
                  <a:pt x="8491" y="890"/>
                </a:lnTo>
                <a:lnTo>
                  <a:pt x="8489" y="905"/>
                </a:lnTo>
                <a:lnTo>
                  <a:pt x="8487" y="920"/>
                </a:lnTo>
                <a:lnTo>
                  <a:pt x="8485" y="934"/>
                </a:lnTo>
                <a:lnTo>
                  <a:pt x="8481" y="947"/>
                </a:lnTo>
                <a:lnTo>
                  <a:pt x="8476" y="962"/>
                </a:lnTo>
                <a:lnTo>
                  <a:pt x="8472" y="975"/>
                </a:lnTo>
                <a:lnTo>
                  <a:pt x="8467" y="987"/>
                </a:lnTo>
                <a:lnTo>
                  <a:pt x="8461" y="998"/>
                </a:lnTo>
                <a:lnTo>
                  <a:pt x="8454" y="1010"/>
                </a:lnTo>
                <a:lnTo>
                  <a:pt x="8447" y="1022"/>
                </a:lnTo>
                <a:lnTo>
                  <a:pt x="8438" y="1033"/>
                </a:lnTo>
                <a:lnTo>
                  <a:pt x="8430" y="1042"/>
                </a:lnTo>
                <a:lnTo>
                  <a:pt x="8422" y="1053"/>
                </a:lnTo>
                <a:lnTo>
                  <a:pt x="8412" y="1063"/>
                </a:lnTo>
                <a:lnTo>
                  <a:pt x="8402" y="1071"/>
                </a:lnTo>
                <a:lnTo>
                  <a:pt x="8392" y="1079"/>
                </a:lnTo>
                <a:lnTo>
                  <a:pt x="8380" y="1088"/>
                </a:lnTo>
                <a:lnTo>
                  <a:pt x="8369" y="1095"/>
                </a:lnTo>
                <a:lnTo>
                  <a:pt x="8358" y="1102"/>
                </a:lnTo>
                <a:lnTo>
                  <a:pt x="8346" y="1108"/>
                </a:lnTo>
                <a:lnTo>
                  <a:pt x="8333" y="1114"/>
                </a:lnTo>
                <a:lnTo>
                  <a:pt x="8321" y="1120"/>
                </a:lnTo>
                <a:lnTo>
                  <a:pt x="8308" y="1124"/>
                </a:lnTo>
                <a:lnTo>
                  <a:pt x="8293" y="1128"/>
                </a:lnTo>
                <a:lnTo>
                  <a:pt x="8280" y="1131"/>
                </a:lnTo>
                <a:lnTo>
                  <a:pt x="8266" y="1135"/>
                </a:lnTo>
                <a:lnTo>
                  <a:pt x="8252" y="1137"/>
                </a:lnTo>
                <a:lnTo>
                  <a:pt x="8222" y="1141"/>
                </a:lnTo>
                <a:lnTo>
                  <a:pt x="8192" y="1142"/>
                </a:lnTo>
                <a:lnTo>
                  <a:pt x="8175" y="1142"/>
                </a:lnTo>
                <a:lnTo>
                  <a:pt x="8156" y="1140"/>
                </a:lnTo>
                <a:lnTo>
                  <a:pt x="8139" y="1136"/>
                </a:lnTo>
                <a:lnTo>
                  <a:pt x="8121" y="1130"/>
                </a:lnTo>
                <a:lnTo>
                  <a:pt x="8105" y="1124"/>
                </a:lnTo>
                <a:lnTo>
                  <a:pt x="8089" y="1116"/>
                </a:lnTo>
                <a:lnTo>
                  <a:pt x="8074" y="1108"/>
                </a:lnTo>
                <a:lnTo>
                  <a:pt x="8061" y="1097"/>
                </a:lnTo>
                <a:lnTo>
                  <a:pt x="8048" y="1085"/>
                </a:lnTo>
                <a:lnTo>
                  <a:pt x="8037" y="1073"/>
                </a:lnTo>
                <a:lnTo>
                  <a:pt x="8026" y="1059"/>
                </a:lnTo>
                <a:lnTo>
                  <a:pt x="8018" y="1044"/>
                </a:lnTo>
                <a:lnTo>
                  <a:pt x="8012" y="1028"/>
                </a:lnTo>
                <a:lnTo>
                  <a:pt x="8007" y="1010"/>
                </a:lnTo>
                <a:lnTo>
                  <a:pt x="8004" y="993"/>
                </a:lnTo>
                <a:lnTo>
                  <a:pt x="8002" y="974"/>
                </a:lnTo>
                <a:lnTo>
                  <a:pt x="8004" y="959"/>
                </a:lnTo>
                <a:lnTo>
                  <a:pt x="8005" y="945"/>
                </a:lnTo>
                <a:lnTo>
                  <a:pt x="8008" y="932"/>
                </a:lnTo>
                <a:lnTo>
                  <a:pt x="8012" y="919"/>
                </a:lnTo>
                <a:lnTo>
                  <a:pt x="8018" y="907"/>
                </a:lnTo>
                <a:lnTo>
                  <a:pt x="8024" y="896"/>
                </a:lnTo>
                <a:lnTo>
                  <a:pt x="8031" y="887"/>
                </a:lnTo>
                <a:lnTo>
                  <a:pt x="8039" y="877"/>
                </a:lnTo>
                <a:lnTo>
                  <a:pt x="8049" y="869"/>
                </a:lnTo>
                <a:lnTo>
                  <a:pt x="8059" y="861"/>
                </a:lnTo>
                <a:lnTo>
                  <a:pt x="8070" y="854"/>
                </a:lnTo>
                <a:lnTo>
                  <a:pt x="8082" y="847"/>
                </a:lnTo>
                <a:lnTo>
                  <a:pt x="8094" y="841"/>
                </a:lnTo>
                <a:lnTo>
                  <a:pt x="8107" y="835"/>
                </a:lnTo>
                <a:lnTo>
                  <a:pt x="8120" y="830"/>
                </a:lnTo>
                <a:lnTo>
                  <a:pt x="8134" y="825"/>
                </a:lnTo>
                <a:lnTo>
                  <a:pt x="8165" y="817"/>
                </a:lnTo>
                <a:lnTo>
                  <a:pt x="8196" y="810"/>
                </a:lnTo>
                <a:lnTo>
                  <a:pt x="8229" y="804"/>
                </a:lnTo>
                <a:lnTo>
                  <a:pt x="8263" y="798"/>
                </a:lnTo>
                <a:lnTo>
                  <a:pt x="8331" y="787"/>
                </a:lnTo>
                <a:lnTo>
                  <a:pt x="8399" y="776"/>
                </a:lnTo>
                <a:lnTo>
                  <a:pt x="8423" y="773"/>
                </a:lnTo>
                <a:lnTo>
                  <a:pt x="8449" y="766"/>
                </a:lnTo>
                <a:lnTo>
                  <a:pt x="8461" y="761"/>
                </a:lnTo>
                <a:lnTo>
                  <a:pt x="8472" y="755"/>
                </a:lnTo>
                <a:lnTo>
                  <a:pt x="8476" y="752"/>
                </a:lnTo>
                <a:lnTo>
                  <a:pt x="8481" y="748"/>
                </a:lnTo>
                <a:lnTo>
                  <a:pt x="8485" y="743"/>
                </a:lnTo>
                <a:lnTo>
                  <a:pt x="8487" y="738"/>
                </a:lnTo>
                <a:lnTo>
                  <a:pt x="8491" y="738"/>
                </a:lnTo>
                <a:lnTo>
                  <a:pt x="8491" y="875"/>
                </a:lnTo>
                <a:close/>
                <a:moveTo>
                  <a:pt x="8802" y="1205"/>
                </a:moveTo>
                <a:lnTo>
                  <a:pt x="8906" y="1205"/>
                </a:lnTo>
                <a:lnTo>
                  <a:pt x="8906" y="708"/>
                </a:lnTo>
                <a:lnTo>
                  <a:pt x="8908" y="677"/>
                </a:lnTo>
                <a:lnTo>
                  <a:pt x="8912" y="647"/>
                </a:lnTo>
                <a:lnTo>
                  <a:pt x="8918" y="619"/>
                </a:lnTo>
                <a:lnTo>
                  <a:pt x="8927" y="591"/>
                </a:lnTo>
                <a:lnTo>
                  <a:pt x="8931" y="578"/>
                </a:lnTo>
                <a:lnTo>
                  <a:pt x="8936" y="565"/>
                </a:lnTo>
                <a:lnTo>
                  <a:pt x="8942" y="553"/>
                </a:lnTo>
                <a:lnTo>
                  <a:pt x="8949" y="541"/>
                </a:lnTo>
                <a:lnTo>
                  <a:pt x="8955" y="531"/>
                </a:lnTo>
                <a:lnTo>
                  <a:pt x="8963" y="519"/>
                </a:lnTo>
                <a:lnTo>
                  <a:pt x="8971" y="508"/>
                </a:lnTo>
                <a:lnTo>
                  <a:pt x="8979" y="499"/>
                </a:lnTo>
                <a:lnTo>
                  <a:pt x="8988" y="489"/>
                </a:lnTo>
                <a:lnTo>
                  <a:pt x="8997" y="480"/>
                </a:lnTo>
                <a:lnTo>
                  <a:pt x="9007" y="471"/>
                </a:lnTo>
                <a:lnTo>
                  <a:pt x="9017" y="463"/>
                </a:lnTo>
                <a:lnTo>
                  <a:pt x="9028" y="456"/>
                </a:lnTo>
                <a:lnTo>
                  <a:pt x="9038" y="449"/>
                </a:lnTo>
                <a:lnTo>
                  <a:pt x="9050" y="443"/>
                </a:lnTo>
                <a:lnTo>
                  <a:pt x="9062" y="437"/>
                </a:lnTo>
                <a:lnTo>
                  <a:pt x="9075" y="432"/>
                </a:lnTo>
                <a:lnTo>
                  <a:pt x="9088" y="427"/>
                </a:lnTo>
                <a:lnTo>
                  <a:pt x="9101" y="424"/>
                </a:lnTo>
                <a:lnTo>
                  <a:pt x="9114" y="420"/>
                </a:lnTo>
                <a:lnTo>
                  <a:pt x="9129" y="418"/>
                </a:lnTo>
                <a:lnTo>
                  <a:pt x="9144" y="417"/>
                </a:lnTo>
                <a:lnTo>
                  <a:pt x="9158" y="416"/>
                </a:lnTo>
                <a:lnTo>
                  <a:pt x="9174" y="416"/>
                </a:lnTo>
                <a:lnTo>
                  <a:pt x="9189" y="416"/>
                </a:lnTo>
                <a:lnTo>
                  <a:pt x="9205" y="417"/>
                </a:lnTo>
                <a:lnTo>
                  <a:pt x="9219" y="418"/>
                </a:lnTo>
                <a:lnTo>
                  <a:pt x="9232" y="420"/>
                </a:lnTo>
                <a:lnTo>
                  <a:pt x="9245" y="423"/>
                </a:lnTo>
                <a:lnTo>
                  <a:pt x="9257" y="426"/>
                </a:lnTo>
                <a:lnTo>
                  <a:pt x="9268" y="430"/>
                </a:lnTo>
                <a:lnTo>
                  <a:pt x="9279" y="435"/>
                </a:lnTo>
                <a:lnTo>
                  <a:pt x="9289" y="439"/>
                </a:lnTo>
                <a:lnTo>
                  <a:pt x="9298" y="445"/>
                </a:lnTo>
                <a:lnTo>
                  <a:pt x="9308" y="451"/>
                </a:lnTo>
                <a:lnTo>
                  <a:pt x="9316" y="458"/>
                </a:lnTo>
                <a:lnTo>
                  <a:pt x="9325" y="465"/>
                </a:lnTo>
                <a:lnTo>
                  <a:pt x="9332" y="473"/>
                </a:lnTo>
                <a:lnTo>
                  <a:pt x="9339" y="481"/>
                </a:lnTo>
                <a:lnTo>
                  <a:pt x="9346" y="489"/>
                </a:lnTo>
                <a:lnTo>
                  <a:pt x="9352" y="499"/>
                </a:lnTo>
                <a:lnTo>
                  <a:pt x="9357" y="507"/>
                </a:lnTo>
                <a:lnTo>
                  <a:pt x="9363" y="518"/>
                </a:lnTo>
                <a:lnTo>
                  <a:pt x="9366" y="527"/>
                </a:lnTo>
                <a:lnTo>
                  <a:pt x="9375" y="549"/>
                </a:lnTo>
                <a:lnTo>
                  <a:pt x="9380" y="571"/>
                </a:lnTo>
                <a:lnTo>
                  <a:pt x="9385" y="595"/>
                </a:lnTo>
                <a:lnTo>
                  <a:pt x="9389" y="620"/>
                </a:lnTo>
                <a:lnTo>
                  <a:pt x="9390" y="646"/>
                </a:lnTo>
                <a:lnTo>
                  <a:pt x="9391" y="673"/>
                </a:lnTo>
                <a:lnTo>
                  <a:pt x="9391" y="1205"/>
                </a:lnTo>
                <a:lnTo>
                  <a:pt x="9494" y="1205"/>
                </a:lnTo>
                <a:lnTo>
                  <a:pt x="9494" y="657"/>
                </a:lnTo>
                <a:lnTo>
                  <a:pt x="9494" y="619"/>
                </a:lnTo>
                <a:lnTo>
                  <a:pt x="9491" y="584"/>
                </a:lnTo>
                <a:lnTo>
                  <a:pt x="9490" y="566"/>
                </a:lnTo>
                <a:lnTo>
                  <a:pt x="9486" y="551"/>
                </a:lnTo>
                <a:lnTo>
                  <a:pt x="9484" y="534"/>
                </a:lnTo>
                <a:lnTo>
                  <a:pt x="9480" y="519"/>
                </a:lnTo>
                <a:lnTo>
                  <a:pt x="9475" y="505"/>
                </a:lnTo>
                <a:lnTo>
                  <a:pt x="9471" y="490"/>
                </a:lnTo>
                <a:lnTo>
                  <a:pt x="9465" y="476"/>
                </a:lnTo>
                <a:lnTo>
                  <a:pt x="9459" y="463"/>
                </a:lnTo>
                <a:lnTo>
                  <a:pt x="9453" y="450"/>
                </a:lnTo>
                <a:lnTo>
                  <a:pt x="9446" y="438"/>
                </a:lnTo>
                <a:lnTo>
                  <a:pt x="9437" y="426"/>
                </a:lnTo>
                <a:lnTo>
                  <a:pt x="9428" y="416"/>
                </a:lnTo>
                <a:lnTo>
                  <a:pt x="9420" y="405"/>
                </a:lnTo>
                <a:lnTo>
                  <a:pt x="9409" y="395"/>
                </a:lnTo>
                <a:lnTo>
                  <a:pt x="9398" y="386"/>
                </a:lnTo>
                <a:lnTo>
                  <a:pt x="9386" y="378"/>
                </a:lnTo>
                <a:lnTo>
                  <a:pt x="9375" y="370"/>
                </a:lnTo>
                <a:lnTo>
                  <a:pt x="9361" y="362"/>
                </a:lnTo>
                <a:lnTo>
                  <a:pt x="9347" y="356"/>
                </a:lnTo>
                <a:lnTo>
                  <a:pt x="9332" y="350"/>
                </a:lnTo>
                <a:lnTo>
                  <a:pt x="9316" y="344"/>
                </a:lnTo>
                <a:lnTo>
                  <a:pt x="9300" y="341"/>
                </a:lnTo>
                <a:lnTo>
                  <a:pt x="9283" y="336"/>
                </a:lnTo>
                <a:lnTo>
                  <a:pt x="9264" y="334"/>
                </a:lnTo>
                <a:lnTo>
                  <a:pt x="9245" y="330"/>
                </a:lnTo>
                <a:lnTo>
                  <a:pt x="9225" y="329"/>
                </a:lnTo>
                <a:lnTo>
                  <a:pt x="9205" y="328"/>
                </a:lnTo>
                <a:lnTo>
                  <a:pt x="9182" y="328"/>
                </a:lnTo>
                <a:lnTo>
                  <a:pt x="9159" y="328"/>
                </a:lnTo>
                <a:lnTo>
                  <a:pt x="9137" y="330"/>
                </a:lnTo>
                <a:lnTo>
                  <a:pt x="9116" y="335"/>
                </a:lnTo>
                <a:lnTo>
                  <a:pt x="9094" y="340"/>
                </a:lnTo>
                <a:lnTo>
                  <a:pt x="9074" y="347"/>
                </a:lnTo>
                <a:lnTo>
                  <a:pt x="9054" y="355"/>
                </a:lnTo>
                <a:lnTo>
                  <a:pt x="9034" y="364"/>
                </a:lnTo>
                <a:lnTo>
                  <a:pt x="9016" y="375"/>
                </a:lnTo>
                <a:lnTo>
                  <a:pt x="8998" y="387"/>
                </a:lnTo>
                <a:lnTo>
                  <a:pt x="8981" y="400"/>
                </a:lnTo>
                <a:lnTo>
                  <a:pt x="8966" y="414"/>
                </a:lnTo>
                <a:lnTo>
                  <a:pt x="8952" y="429"/>
                </a:lnTo>
                <a:lnTo>
                  <a:pt x="8939" y="445"/>
                </a:lnTo>
                <a:lnTo>
                  <a:pt x="8928" y="463"/>
                </a:lnTo>
                <a:lnTo>
                  <a:pt x="8917" y="481"/>
                </a:lnTo>
                <a:lnTo>
                  <a:pt x="8909" y="500"/>
                </a:lnTo>
                <a:lnTo>
                  <a:pt x="8906" y="500"/>
                </a:lnTo>
                <a:lnTo>
                  <a:pt x="8906" y="353"/>
                </a:lnTo>
                <a:lnTo>
                  <a:pt x="8802" y="353"/>
                </a:lnTo>
                <a:lnTo>
                  <a:pt x="8802" y="1205"/>
                </a:lnTo>
                <a:close/>
                <a:moveTo>
                  <a:pt x="10443" y="25"/>
                </a:moveTo>
                <a:lnTo>
                  <a:pt x="10339" y="25"/>
                </a:lnTo>
                <a:lnTo>
                  <a:pt x="10339" y="514"/>
                </a:lnTo>
                <a:lnTo>
                  <a:pt x="10336" y="514"/>
                </a:lnTo>
                <a:lnTo>
                  <a:pt x="10326" y="492"/>
                </a:lnTo>
                <a:lnTo>
                  <a:pt x="10315" y="471"/>
                </a:lnTo>
                <a:lnTo>
                  <a:pt x="10302" y="451"/>
                </a:lnTo>
                <a:lnTo>
                  <a:pt x="10289" y="433"/>
                </a:lnTo>
                <a:lnTo>
                  <a:pt x="10273" y="417"/>
                </a:lnTo>
                <a:lnTo>
                  <a:pt x="10256" y="401"/>
                </a:lnTo>
                <a:lnTo>
                  <a:pt x="10238" y="387"/>
                </a:lnTo>
                <a:lnTo>
                  <a:pt x="10218" y="375"/>
                </a:lnTo>
                <a:lnTo>
                  <a:pt x="10198" y="363"/>
                </a:lnTo>
                <a:lnTo>
                  <a:pt x="10176" y="354"/>
                </a:lnTo>
                <a:lnTo>
                  <a:pt x="10155" y="345"/>
                </a:lnTo>
                <a:lnTo>
                  <a:pt x="10132" y="340"/>
                </a:lnTo>
                <a:lnTo>
                  <a:pt x="10110" y="334"/>
                </a:lnTo>
                <a:lnTo>
                  <a:pt x="10086" y="330"/>
                </a:lnTo>
                <a:lnTo>
                  <a:pt x="10062" y="328"/>
                </a:lnTo>
                <a:lnTo>
                  <a:pt x="10040" y="328"/>
                </a:lnTo>
                <a:lnTo>
                  <a:pt x="10015" y="328"/>
                </a:lnTo>
                <a:lnTo>
                  <a:pt x="9992" y="330"/>
                </a:lnTo>
                <a:lnTo>
                  <a:pt x="9970" y="332"/>
                </a:lnTo>
                <a:lnTo>
                  <a:pt x="9948" y="337"/>
                </a:lnTo>
                <a:lnTo>
                  <a:pt x="9927" y="342"/>
                </a:lnTo>
                <a:lnTo>
                  <a:pt x="9907" y="348"/>
                </a:lnTo>
                <a:lnTo>
                  <a:pt x="9888" y="355"/>
                </a:lnTo>
                <a:lnTo>
                  <a:pt x="9870" y="363"/>
                </a:lnTo>
                <a:lnTo>
                  <a:pt x="9852" y="373"/>
                </a:lnTo>
                <a:lnTo>
                  <a:pt x="9835" y="383"/>
                </a:lnTo>
                <a:lnTo>
                  <a:pt x="9819" y="394"/>
                </a:lnTo>
                <a:lnTo>
                  <a:pt x="9803" y="406"/>
                </a:lnTo>
                <a:lnTo>
                  <a:pt x="9789" y="419"/>
                </a:lnTo>
                <a:lnTo>
                  <a:pt x="9775" y="432"/>
                </a:lnTo>
                <a:lnTo>
                  <a:pt x="9762" y="446"/>
                </a:lnTo>
                <a:lnTo>
                  <a:pt x="9750" y="462"/>
                </a:lnTo>
                <a:lnTo>
                  <a:pt x="9738" y="477"/>
                </a:lnTo>
                <a:lnTo>
                  <a:pt x="9727" y="494"/>
                </a:lnTo>
                <a:lnTo>
                  <a:pt x="9718" y="512"/>
                </a:lnTo>
                <a:lnTo>
                  <a:pt x="9708" y="530"/>
                </a:lnTo>
                <a:lnTo>
                  <a:pt x="9700" y="547"/>
                </a:lnTo>
                <a:lnTo>
                  <a:pt x="9692" y="566"/>
                </a:lnTo>
                <a:lnTo>
                  <a:pt x="9685" y="585"/>
                </a:lnTo>
                <a:lnTo>
                  <a:pt x="9679" y="606"/>
                </a:lnTo>
                <a:lnTo>
                  <a:pt x="9674" y="626"/>
                </a:lnTo>
                <a:lnTo>
                  <a:pt x="9669" y="647"/>
                </a:lnTo>
                <a:lnTo>
                  <a:pt x="9664" y="668"/>
                </a:lnTo>
                <a:lnTo>
                  <a:pt x="9661" y="690"/>
                </a:lnTo>
                <a:lnTo>
                  <a:pt x="9658" y="711"/>
                </a:lnTo>
                <a:lnTo>
                  <a:pt x="9657" y="734"/>
                </a:lnTo>
                <a:lnTo>
                  <a:pt x="9656" y="756"/>
                </a:lnTo>
                <a:lnTo>
                  <a:pt x="9655" y="779"/>
                </a:lnTo>
                <a:lnTo>
                  <a:pt x="9656" y="801"/>
                </a:lnTo>
                <a:lnTo>
                  <a:pt x="9657" y="824"/>
                </a:lnTo>
                <a:lnTo>
                  <a:pt x="9658" y="847"/>
                </a:lnTo>
                <a:lnTo>
                  <a:pt x="9661" y="868"/>
                </a:lnTo>
                <a:lnTo>
                  <a:pt x="9664" y="889"/>
                </a:lnTo>
                <a:lnTo>
                  <a:pt x="9669" y="911"/>
                </a:lnTo>
                <a:lnTo>
                  <a:pt x="9674" y="931"/>
                </a:lnTo>
                <a:lnTo>
                  <a:pt x="9679" y="952"/>
                </a:lnTo>
                <a:lnTo>
                  <a:pt x="9685" y="971"/>
                </a:lnTo>
                <a:lnTo>
                  <a:pt x="9692" y="991"/>
                </a:lnTo>
                <a:lnTo>
                  <a:pt x="9700" y="1010"/>
                </a:lnTo>
                <a:lnTo>
                  <a:pt x="9708" y="1028"/>
                </a:lnTo>
                <a:lnTo>
                  <a:pt x="9718" y="1046"/>
                </a:lnTo>
                <a:lnTo>
                  <a:pt x="9727" y="1063"/>
                </a:lnTo>
                <a:lnTo>
                  <a:pt x="9738" y="1079"/>
                </a:lnTo>
                <a:lnTo>
                  <a:pt x="9750" y="1096"/>
                </a:lnTo>
                <a:lnTo>
                  <a:pt x="9762" y="1110"/>
                </a:lnTo>
                <a:lnTo>
                  <a:pt x="9775" y="1126"/>
                </a:lnTo>
                <a:lnTo>
                  <a:pt x="9789" y="1139"/>
                </a:lnTo>
                <a:lnTo>
                  <a:pt x="9803" y="1152"/>
                </a:lnTo>
                <a:lnTo>
                  <a:pt x="9819" y="1164"/>
                </a:lnTo>
                <a:lnTo>
                  <a:pt x="9835" y="1174"/>
                </a:lnTo>
                <a:lnTo>
                  <a:pt x="9852" y="1185"/>
                </a:lnTo>
                <a:lnTo>
                  <a:pt x="9870" y="1193"/>
                </a:lnTo>
                <a:lnTo>
                  <a:pt x="9888" y="1202"/>
                </a:lnTo>
                <a:lnTo>
                  <a:pt x="9907" y="1209"/>
                </a:lnTo>
                <a:lnTo>
                  <a:pt x="9927" y="1216"/>
                </a:lnTo>
                <a:lnTo>
                  <a:pt x="9948" y="1221"/>
                </a:lnTo>
                <a:lnTo>
                  <a:pt x="9970" y="1224"/>
                </a:lnTo>
                <a:lnTo>
                  <a:pt x="9992" y="1228"/>
                </a:lnTo>
                <a:lnTo>
                  <a:pt x="10015" y="1229"/>
                </a:lnTo>
                <a:lnTo>
                  <a:pt x="10040" y="1230"/>
                </a:lnTo>
                <a:lnTo>
                  <a:pt x="10062" y="1229"/>
                </a:lnTo>
                <a:lnTo>
                  <a:pt x="10086" y="1226"/>
                </a:lnTo>
                <a:lnTo>
                  <a:pt x="10110" y="1223"/>
                </a:lnTo>
                <a:lnTo>
                  <a:pt x="10132" y="1217"/>
                </a:lnTo>
                <a:lnTo>
                  <a:pt x="10156" y="1210"/>
                </a:lnTo>
                <a:lnTo>
                  <a:pt x="10179" y="1200"/>
                </a:lnTo>
                <a:lnTo>
                  <a:pt x="10200" y="1191"/>
                </a:lnTo>
                <a:lnTo>
                  <a:pt x="10222" y="1179"/>
                </a:lnTo>
                <a:lnTo>
                  <a:pt x="10242" y="1166"/>
                </a:lnTo>
                <a:lnTo>
                  <a:pt x="10261" y="1152"/>
                </a:lnTo>
                <a:lnTo>
                  <a:pt x="10279" y="1136"/>
                </a:lnTo>
                <a:lnTo>
                  <a:pt x="10295" y="1120"/>
                </a:lnTo>
                <a:lnTo>
                  <a:pt x="10309" y="1102"/>
                </a:lnTo>
                <a:lnTo>
                  <a:pt x="10323" y="1084"/>
                </a:lnTo>
                <a:lnTo>
                  <a:pt x="10334" y="1064"/>
                </a:lnTo>
                <a:lnTo>
                  <a:pt x="10344" y="1044"/>
                </a:lnTo>
                <a:lnTo>
                  <a:pt x="10347" y="1044"/>
                </a:lnTo>
                <a:lnTo>
                  <a:pt x="10347" y="1205"/>
                </a:lnTo>
                <a:lnTo>
                  <a:pt x="10443" y="1205"/>
                </a:lnTo>
                <a:lnTo>
                  <a:pt x="10443" y="25"/>
                </a:lnTo>
                <a:close/>
                <a:moveTo>
                  <a:pt x="9759" y="779"/>
                </a:moveTo>
                <a:lnTo>
                  <a:pt x="9761" y="746"/>
                </a:lnTo>
                <a:lnTo>
                  <a:pt x="9763" y="712"/>
                </a:lnTo>
                <a:lnTo>
                  <a:pt x="9769" y="679"/>
                </a:lnTo>
                <a:lnTo>
                  <a:pt x="9775" y="647"/>
                </a:lnTo>
                <a:lnTo>
                  <a:pt x="9780" y="632"/>
                </a:lnTo>
                <a:lnTo>
                  <a:pt x="9784" y="616"/>
                </a:lnTo>
                <a:lnTo>
                  <a:pt x="9790" y="601"/>
                </a:lnTo>
                <a:lnTo>
                  <a:pt x="9796" y="585"/>
                </a:lnTo>
                <a:lnTo>
                  <a:pt x="9802" y="571"/>
                </a:lnTo>
                <a:lnTo>
                  <a:pt x="9809" y="557"/>
                </a:lnTo>
                <a:lnTo>
                  <a:pt x="9816" y="544"/>
                </a:lnTo>
                <a:lnTo>
                  <a:pt x="9825" y="531"/>
                </a:lnTo>
                <a:lnTo>
                  <a:pt x="9834" y="518"/>
                </a:lnTo>
                <a:lnTo>
                  <a:pt x="9843" y="506"/>
                </a:lnTo>
                <a:lnTo>
                  <a:pt x="9853" y="494"/>
                </a:lnTo>
                <a:lnTo>
                  <a:pt x="9864" y="483"/>
                </a:lnTo>
                <a:lnTo>
                  <a:pt x="9875" y="474"/>
                </a:lnTo>
                <a:lnTo>
                  <a:pt x="9887" y="464"/>
                </a:lnTo>
                <a:lnTo>
                  <a:pt x="9898" y="455"/>
                </a:lnTo>
                <a:lnTo>
                  <a:pt x="9911" y="446"/>
                </a:lnTo>
                <a:lnTo>
                  <a:pt x="9926" y="439"/>
                </a:lnTo>
                <a:lnTo>
                  <a:pt x="9940" y="433"/>
                </a:lnTo>
                <a:lnTo>
                  <a:pt x="9954" y="427"/>
                </a:lnTo>
                <a:lnTo>
                  <a:pt x="9970" y="424"/>
                </a:lnTo>
                <a:lnTo>
                  <a:pt x="9986" y="420"/>
                </a:lnTo>
                <a:lnTo>
                  <a:pt x="10003" y="417"/>
                </a:lnTo>
                <a:lnTo>
                  <a:pt x="10021" y="416"/>
                </a:lnTo>
                <a:lnTo>
                  <a:pt x="10040" y="416"/>
                </a:lnTo>
                <a:lnTo>
                  <a:pt x="10060" y="416"/>
                </a:lnTo>
                <a:lnTo>
                  <a:pt x="10079" y="417"/>
                </a:lnTo>
                <a:lnTo>
                  <a:pt x="10098" y="420"/>
                </a:lnTo>
                <a:lnTo>
                  <a:pt x="10116" y="424"/>
                </a:lnTo>
                <a:lnTo>
                  <a:pt x="10132" y="427"/>
                </a:lnTo>
                <a:lnTo>
                  <a:pt x="10149" y="433"/>
                </a:lnTo>
                <a:lnTo>
                  <a:pt x="10165" y="439"/>
                </a:lnTo>
                <a:lnTo>
                  <a:pt x="10179" y="446"/>
                </a:lnTo>
                <a:lnTo>
                  <a:pt x="10193" y="455"/>
                </a:lnTo>
                <a:lnTo>
                  <a:pt x="10206" y="464"/>
                </a:lnTo>
                <a:lnTo>
                  <a:pt x="10219" y="474"/>
                </a:lnTo>
                <a:lnTo>
                  <a:pt x="10231" y="483"/>
                </a:lnTo>
                <a:lnTo>
                  <a:pt x="10242" y="494"/>
                </a:lnTo>
                <a:lnTo>
                  <a:pt x="10252" y="506"/>
                </a:lnTo>
                <a:lnTo>
                  <a:pt x="10262" y="518"/>
                </a:lnTo>
                <a:lnTo>
                  <a:pt x="10271" y="531"/>
                </a:lnTo>
                <a:lnTo>
                  <a:pt x="10280" y="544"/>
                </a:lnTo>
                <a:lnTo>
                  <a:pt x="10288" y="557"/>
                </a:lnTo>
                <a:lnTo>
                  <a:pt x="10295" y="571"/>
                </a:lnTo>
                <a:lnTo>
                  <a:pt x="10302" y="585"/>
                </a:lnTo>
                <a:lnTo>
                  <a:pt x="10308" y="601"/>
                </a:lnTo>
                <a:lnTo>
                  <a:pt x="10313" y="616"/>
                </a:lnTo>
                <a:lnTo>
                  <a:pt x="10319" y="632"/>
                </a:lnTo>
                <a:lnTo>
                  <a:pt x="10323" y="647"/>
                </a:lnTo>
                <a:lnTo>
                  <a:pt x="10330" y="679"/>
                </a:lnTo>
                <a:lnTo>
                  <a:pt x="10334" y="712"/>
                </a:lnTo>
                <a:lnTo>
                  <a:pt x="10338" y="746"/>
                </a:lnTo>
                <a:lnTo>
                  <a:pt x="10339" y="779"/>
                </a:lnTo>
                <a:lnTo>
                  <a:pt x="10338" y="812"/>
                </a:lnTo>
                <a:lnTo>
                  <a:pt x="10334" y="845"/>
                </a:lnTo>
                <a:lnTo>
                  <a:pt x="10330" y="877"/>
                </a:lnTo>
                <a:lnTo>
                  <a:pt x="10323" y="911"/>
                </a:lnTo>
                <a:lnTo>
                  <a:pt x="10319" y="926"/>
                </a:lnTo>
                <a:lnTo>
                  <a:pt x="10313" y="941"/>
                </a:lnTo>
                <a:lnTo>
                  <a:pt x="10308" y="957"/>
                </a:lnTo>
                <a:lnTo>
                  <a:pt x="10302" y="971"/>
                </a:lnTo>
                <a:lnTo>
                  <a:pt x="10295" y="985"/>
                </a:lnTo>
                <a:lnTo>
                  <a:pt x="10288" y="1000"/>
                </a:lnTo>
                <a:lnTo>
                  <a:pt x="10280" y="1014"/>
                </a:lnTo>
                <a:lnTo>
                  <a:pt x="10271" y="1027"/>
                </a:lnTo>
                <a:lnTo>
                  <a:pt x="10262" y="1040"/>
                </a:lnTo>
                <a:lnTo>
                  <a:pt x="10252" y="1052"/>
                </a:lnTo>
                <a:lnTo>
                  <a:pt x="10242" y="1063"/>
                </a:lnTo>
                <a:lnTo>
                  <a:pt x="10231" y="1074"/>
                </a:lnTo>
                <a:lnTo>
                  <a:pt x="10219" y="1084"/>
                </a:lnTo>
                <a:lnTo>
                  <a:pt x="10206" y="1093"/>
                </a:lnTo>
                <a:lnTo>
                  <a:pt x="10193" y="1103"/>
                </a:lnTo>
                <a:lnTo>
                  <a:pt x="10179" y="1110"/>
                </a:lnTo>
                <a:lnTo>
                  <a:pt x="10165" y="1117"/>
                </a:lnTo>
                <a:lnTo>
                  <a:pt x="10149" y="1124"/>
                </a:lnTo>
                <a:lnTo>
                  <a:pt x="10132" y="1129"/>
                </a:lnTo>
                <a:lnTo>
                  <a:pt x="10116" y="1134"/>
                </a:lnTo>
                <a:lnTo>
                  <a:pt x="10098" y="1137"/>
                </a:lnTo>
                <a:lnTo>
                  <a:pt x="10079" y="1140"/>
                </a:lnTo>
                <a:lnTo>
                  <a:pt x="10060" y="1142"/>
                </a:lnTo>
                <a:lnTo>
                  <a:pt x="10040" y="1142"/>
                </a:lnTo>
                <a:lnTo>
                  <a:pt x="10021" y="1142"/>
                </a:lnTo>
                <a:lnTo>
                  <a:pt x="10003" y="1140"/>
                </a:lnTo>
                <a:lnTo>
                  <a:pt x="9986" y="1137"/>
                </a:lnTo>
                <a:lnTo>
                  <a:pt x="9970" y="1134"/>
                </a:lnTo>
                <a:lnTo>
                  <a:pt x="9954" y="1129"/>
                </a:lnTo>
                <a:lnTo>
                  <a:pt x="9940" y="1124"/>
                </a:lnTo>
                <a:lnTo>
                  <a:pt x="9926" y="1117"/>
                </a:lnTo>
                <a:lnTo>
                  <a:pt x="9911" y="1110"/>
                </a:lnTo>
                <a:lnTo>
                  <a:pt x="9898" y="1103"/>
                </a:lnTo>
                <a:lnTo>
                  <a:pt x="9887" y="1093"/>
                </a:lnTo>
                <a:lnTo>
                  <a:pt x="9875" y="1084"/>
                </a:lnTo>
                <a:lnTo>
                  <a:pt x="9864" y="1074"/>
                </a:lnTo>
                <a:lnTo>
                  <a:pt x="9853" y="1063"/>
                </a:lnTo>
                <a:lnTo>
                  <a:pt x="9843" y="1052"/>
                </a:lnTo>
                <a:lnTo>
                  <a:pt x="9834" y="1040"/>
                </a:lnTo>
                <a:lnTo>
                  <a:pt x="9825" y="1027"/>
                </a:lnTo>
                <a:lnTo>
                  <a:pt x="9816" y="1014"/>
                </a:lnTo>
                <a:lnTo>
                  <a:pt x="9809" y="1000"/>
                </a:lnTo>
                <a:lnTo>
                  <a:pt x="9802" y="985"/>
                </a:lnTo>
                <a:lnTo>
                  <a:pt x="9796" y="971"/>
                </a:lnTo>
                <a:lnTo>
                  <a:pt x="9790" y="957"/>
                </a:lnTo>
                <a:lnTo>
                  <a:pt x="9784" y="941"/>
                </a:lnTo>
                <a:lnTo>
                  <a:pt x="9780" y="926"/>
                </a:lnTo>
                <a:lnTo>
                  <a:pt x="9775" y="911"/>
                </a:lnTo>
                <a:lnTo>
                  <a:pt x="9769" y="877"/>
                </a:lnTo>
                <a:lnTo>
                  <a:pt x="9763" y="845"/>
                </a:lnTo>
                <a:lnTo>
                  <a:pt x="9761" y="812"/>
                </a:lnTo>
                <a:lnTo>
                  <a:pt x="9759" y="779"/>
                </a:lnTo>
                <a:close/>
                <a:moveTo>
                  <a:pt x="10643" y="191"/>
                </a:moveTo>
                <a:lnTo>
                  <a:pt x="10748" y="191"/>
                </a:lnTo>
                <a:lnTo>
                  <a:pt x="10748" y="25"/>
                </a:lnTo>
                <a:lnTo>
                  <a:pt x="10643" y="25"/>
                </a:lnTo>
                <a:lnTo>
                  <a:pt x="10643" y="191"/>
                </a:lnTo>
                <a:close/>
                <a:moveTo>
                  <a:pt x="10643" y="1205"/>
                </a:moveTo>
                <a:lnTo>
                  <a:pt x="10748" y="1205"/>
                </a:lnTo>
                <a:lnTo>
                  <a:pt x="10748" y="353"/>
                </a:lnTo>
                <a:lnTo>
                  <a:pt x="10643" y="353"/>
                </a:lnTo>
                <a:lnTo>
                  <a:pt x="10643" y="1205"/>
                </a:lnTo>
                <a:close/>
                <a:moveTo>
                  <a:pt x="10946" y="1205"/>
                </a:moveTo>
                <a:lnTo>
                  <a:pt x="11050" y="1205"/>
                </a:lnTo>
                <a:lnTo>
                  <a:pt x="11050" y="708"/>
                </a:lnTo>
                <a:lnTo>
                  <a:pt x="11052" y="677"/>
                </a:lnTo>
                <a:lnTo>
                  <a:pt x="11057" y="647"/>
                </a:lnTo>
                <a:lnTo>
                  <a:pt x="11063" y="619"/>
                </a:lnTo>
                <a:lnTo>
                  <a:pt x="11071" y="591"/>
                </a:lnTo>
                <a:lnTo>
                  <a:pt x="11076" y="578"/>
                </a:lnTo>
                <a:lnTo>
                  <a:pt x="11080" y="565"/>
                </a:lnTo>
                <a:lnTo>
                  <a:pt x="11086" y="553"/>
                </a:lnTo>
                <a:lnTo>
                  <a:pt x="11094" y="541"/>
                </a:lnTo>
                <a:lnTo>
                  <a:pt x="11099" y="531"/>
                </a:lnTo>
                <a:lnTo>
                  <a:pt x="11108" y="519"/>
                </a:lnTo>
                <a:lnTo>
                  <a:pt x="11115" y="508"/>
                </a:lnTo>
                <a:lnTo>
                  <a:pt x="11123" y="499"/>
                </a:lnTo>
                <a:lnTo>
                  <a:pt x="11132" y="489"/>
                </a:lnTo>
                <a:lnTo>
                  <a:pt x="11141" y="480"/>
                </a:lnTo>
                <a:lnTo>
                  <a:pt x="11151" y="471"/>
                </a:lnTo>
                <a:lnTo>
                  <a:pt x="11161" y="463"/>
                </a:lnTo>
                <a:lnTo>
                  <a:pt x="11172" y="456"/>
                </a:lnTo>
                <a:lnTo>
                  <a:pt x="11183" y="449"/>
                </a:lnTo>
                <a:lnTo>
                  <a:pt x="11195" y="443"/>
                </a:lnTo>
                <a:lnTo>
                  <a:pt x="11206" y="437"/>
                </a:lnTo>
                <a:lnTo>
                  <a:pt x="11219" y="432"/>
                </a:lnTo>
                <a:lnTo>
                  <a:pt x="11231" y="427"/>
                </a:lnTo>
                <a:lnTo>
                  <a:pt x="11246" y="424"/>
                </a:lnTo>
                <a:lnTo>
                  <a:pt x="11259" y="420"/>
                </a:lnTo>
                <a:lnTo>
                  <a:pt x="11273" y="418"/>
                </a:lnTo>
                <a:lnTo>
                  <a:pt x="11287" y="417"/>
                </a:lnTo>
                <a:lnTo>
                  <a:pt x="11303" y="416"/>
                </a:lnTo>
                <a:lnTo>
                  <a:pt x="11318" y="416"/>
                </a:lnTo>
                <a:lnTo>
                  <a:pt x="11334" y="416"/>
                </a:lnTo>
                <a:lnTo>
                  <a:pt x="11349" y="417"/>
                </a:lnTo>
                <a:lnTo>
                  <a:pt x="11362" y="418"/>
                </a:lnTo>
                <a:lnTo>
                  <a:pt x="11376" y="420"/>
                </a:lnTo>
                <a:lnTo>
                  <a:pt x="11388" y="423"/>
                </a:lnTo>
                <a:lnTo>
                  <a:pt x="11401" y="426"/>
                </a:lnTo>
                <a:lnTo>
                  <a:pt x="11412" y="430"/>
                </a:lnTo>
                <a:lnTo>
                  <a:pt x="11423" y="435"/>
                </a:lnTo>
                <a:lnTo>
                  <a:pt x="11433" y="439"/>
                </a:lnTo>
                <a:lnTo>
                  <a:pt x="11443" y="445"/>
                </a:lnTo>
                <a:lnTo>
                  <a:pt x="11452" y="451"/>
                </a:lnTo>
                <a:lnTo>
                  <a:pt x="11461" y="458"/>
                </a:lnTo>
                <a:lnTo>
                  <a:pt x="11469" y="465"/>
                </a:lnTo>
                <a:lnTo>
                  <a:pt x="11476" y="473"/>
                </a:lnTo>
                <a:lnTo>
                  <a:pt x="11483" y="481"/>
                </a:lnTo>
                <a:lnTo>
                  <a:pt x="11490" y="489"/>
                </a:lnTo>
                <a:lnTo>
                  <a:pt x="11496" y="499"/>
                </a:lnTo>
                <a:lnTo>
                  <a:pt x="11501" y="507"/>
                </a:lnTo>
                <a:lnTo>
                  <a:pt x="11506" y="518"/>
                </a:lnTo>
                <a:lnTo>
                  <a:pt x="11511" y="527"/>
                </a:lnTo>
                <a:lnTo>
                  <a:pt x="11519" y="549"/>
                </a:lnTo>
                <a:lnTo>
                  <a:pt x="11525" y="571"/>
                </a:lnTo>
                <a:lnTo>
                  <a:pt x="11530" y="595"/>
                </a:lnTo>
                <a:lnTo>
                  <a:pt x="11532" y="620"/>
                </a:lnTo>
                <a:lnTo>
                  <a:pt x="11534" y="646"/>
                </a:lnTo>
                <a:lnTo>
                  <a:pt x="11534" y="673"/>
                </a:lnTo>
                <a:lnTo>
                  <a:pt x="11534" y="1205"/>
                </a:lnTo>
                <a:lnTo>
                  <a:pt x="11639" y="1205"/>
                </a:lnTo>
                <a:lnTo>
                  <a:pt x="11639" y="657"/>
                </a:lnTo>
                <a:lnTo>
                  <a:pt x="11638" y="619"/>
                </a:lnTo>
                <a:lnTo>
                  <a:pt x="11635" y="584"/>
                </a:lnTo>
                <a:lnTo>
                  <a:pt x="11633" y="566"/>
                </a:lnTo>
                <a:lnTo>
                  <a:pt x="11631" y="551"/>
                </a:lnTo>
                <a:lnTo>
                  <a:pt x="11628" y="534"/>
                </a:lnTo>
                <a:lnTo>
                  <a:pt x="11623" y="519"/>
                </a:lnTo>
                <a:lnTo>
                  <a:pt x="11620" y="505"/>
                </a:lnTo>
                <a:lnTo>
                  <a:pt x="11615" y="490"/>
                </a:lnTo>
                <a:lnTo>
                  <a:pt x="11609" y="476"/>
                </a:lnTo>
                <a:lnTo>
                  <a:pt x="11603" y="463"/>
                </a:lnTo>
                <a:lnTo>
                  <a:pt x="11597" y="450"/>
                </a:lnTo>
                <a:lnTo>
                  <a:pt x="11589" y="438"/>
                </a:lnTo>
                <a:lnTo>
                  <a:pt x="11582" y="426"/>
                </a:lnTo>
                <a:lnTo>
                  <a:pt x="11572" y="416"/>
                </a:lnTo>
                <a:lnTo>
                  <a:pt x="11563" y="405"/>
                </a:lnTo>
                <a:lnTo>
                  <a:pt x="11553" y="395"/>
                </a:lnTo>
                <a:lnTo>
                  <a:pt x="11543" y="386"/>
                </a:lnTo>
                <a:lnTo>
                  <a:pt x="11531" y="378"/>
                </a:lnTo>
                <a:lnTo>
                  <a:pt x="11519" y="370"/>
                </a:lnTo>
                <a:lnTo>
                  <a:pt x="11506" y="362"/>
                </a:lnTo>
                <a:lnTo>
                  <a:pt x="11492" y="356"/>
                </a:lnTo>
                <a:lnTo>
                  <a:pt x="11476" y="350"/>
                </a:lnTo>
                <a:lnTo>
                  <a:pt x="11461" y="344"/>
                </a:lnTo>
                <a:lnTo>
                  <a:pt x="11444" y="341"/>
                </a:lnTo>
                <a:lnTo>
                  <a:pt x="11427" y="336"/>
                </a:lnTo>
                <a:lnTo>
                  <a:pt x="11408" y="334"/>
                </a:lnTo>
                <a:lnTo>
                  <a:pt x="11389" y="330"/>
                </a:lnTo>
                <a:lnTo>
                  <a:pt x="11369" y="329"/>
                </a:lnTo>
                <a:lnTo>
                  <a:pt x="11349" y="328"/>
                </a:lnTo>
                <a:lnTo>
                  <a:pt x="11326" y="328"/>
                </a:lnTo>
                <a:lnTo>
                  <a:pt x="11304" y="328"/>
                </a:lnTo>
                <a:lnTo>
                  <a:pt x="11281" y="330"/>
                </a:lnTo>
                <a:lnTo>
                  <a:pt x="11260" y="335"/>
                </a:lnTo>
                <a:lnTo>
                  <a:pt x="11238" y="340"/>
                </a:lnTo>
                <a:lnTo>
                  <a:pt x="11217" y="347"/>
                </a:lnTo>
                <a:lnTo>
                  <a:pt x="11197" y="355"/>
                </a:lnTo>
                <a:lnTo>
                  <a:pt x="11178" y="364"/>
                </a:lnTo>
                <a:lnTo>
                  <a:pt x="11160" y="375"/>
                </a:lnTo>
                <a:lnTo>
                  <a:pt x="11142" y="387"/>
                </a:lnTo>
                <a:lnTo>
                  <a:pt x="11126" y="400"/>
                </a:lnTo>
                <a:lnTo>
                  <a:pt x="11110" y="414"/>
                </a:lnTo>
                <a:lnTo>
                  <a:pt x="11096" y="429"/>
                </a:lnTo>
                <a:lnTo>
                  <a:pt x="11083" y="445"/>
                </a:lnTo>
                <a:lnTo>
                  <a:pt x="11072" y="463"/>
                </a:lnTo>
                <a:lnTo>
                  <a:pt x="11061" y="481"/>
                </a:lnTo>
                <a:lnTo>
                  <a:pt x="11053" y="500"/>
                </a:lnTo>
                <a:lnTo>
                  <a:pt x="11050" y="500"/>
                </a:lnTo>
                <a:lnTo>
                  <a:pt x="11050" y="353"/>
                </a:lnTo>
                <a:lnTo>
                  <a:pt x="10946" y="353"/>
                </a:lnTo>
                <a:lnTo>
                  <a:pt x="10946" y="1205"/>
                </a:lnTo>
                <a:close/>
                <a:moveTo>
                  <a:pt x="11930" y="614"/>
                </a:moveTo>
                <a:lnTo>
                  <a:pt x="11932" y="588"/>
                </a:lnTo>
                <a:lnTo>
                  <a:pt x="11936" y="565"/>
                </a:lnTo>
                <a:lnTo>
                  <a:pt x="11942" y="544"/>
                </a:lnTo>
                <a:lnTo>
                  <a:pt x="11950" y="524"/>
                </a:lnTo>
                <a:lnTo>
                  <a:pt x="11960" y="506"/>
                </a:lnTo>
                <a:lnTo>
                  <a:pt x="11970" y="489"/>
                </a:lnTo>
                <a:lnTo>
                  <a:pt x="11983" y="475"/>
                </a:lnTo>
                <a:lnTo>
                  <a:pt x="11998" y="462"/>
                </a:lnTo>
                <a:lnTo>
                  <a:pt x="12013" y="451"/>
                </a:lnTo>
                <a:lnTo>
                  <a:pt x="12030" y="442"/>
                </a:lnTo>
                <a:lnTo>
                  <a:pt x="12049" y="433"/>
                </a:lnTo>
                <a:lnTo>
                  <a:pt x="12069" y="426"/>
                </a:lnTo>
                <a:lnTo>
                  <a:pt x="12089" y="421"/>
                </a:lnTo>
                <a:lnTo>
                  <a:pt x="12112" y="418"/>
                </a:lnTo>
                <a:lnTo>
                  <a:pt x="12134" y="416"/>
                </a:lnTo>
                <a:lnTo>
                  <a:pt x="12158" y="416"/>
                </a:lnTo>
                <a:lnTo>
                  <a:pt x="12182" y="416"/>
                </a:lnTo>
                <a:lnTo>
                  <a:pt x="12204" y="417"/>
                </a:lnTo>
                <a:lnTo>
                  <a:pt x="12226" y="419"/>
                </a:lnTo>
                <a:lnTo>
                  <a:pt x="12246" y="423"/>
                </a:lnTo>
                <a:lnTo>
                  <a:pt x="12265" y="427"/>
                </a:lnTo>
                <a:lnTo>
                  <a:pt x="12284" y="433"/>
                </a:lnTo>
                <a:lnTo>
                  <a:pt x="12301" y="440"/>
                </a:lnTo>
                <a:lnTo>
                  <a:pt x="12317" y="450"/>
                </a:lnTo>
                <a:lnTo>
                  <a:pt x="12331" y="461"/>
                </a:lnTo>
                <a:lnTo>
                  <a:pt x="12345" y="473"/>
                </a:lnTo>
                <a:lnTo>
                  <a:pt x="12349" y="480"/>
                </a:lnTo>
                <a:lnTo>
                  <a:pt x="12355" y="487"/>
                </a:lnTo>
                <a:lnTo>
                  <a:pt x="12360" y="495"/>
                </a:lnTo>
                <a:lnTo>
                  <a:pt x="12365" y="503"/>
                </a:lnTo>
                <a:lnTo>
                  <a:pt x="12368" y="513"/>
                </a:lnTo>
                <a:lnTo>
                  <a:pt x="12372" y="522"/>
                </a:lnTo>
                <a:lnTo>
                  <a:pt x="12375" y="532"/>
                </a:lnTo>
                <a:lnTo>
                  <a:pt x="12378" y="543"/>
                </a:lnTo>
                <a:lnTo>
                  <a:pt x="12379" y="553"/>
                </a:lnTo>
                <a:lnTo>
                  <a:pt x="12381" y="565"/>
                </a:lnTo>
                <a:lnTo>
                  <a:pt x="12381" y="577"/>
                </a:lnTo>
                <a:lnTo>
                  <a:pt x="12383" y="590"/>
                </a:lnTo>
                <a:lnTo>
                  <a:pt x="12381" y="607"/>
                </a:lnTo>
                <a:lnTo>
                  <a:pt x="12380" y="621"/>
                </a:lnTo>
                <a:lnTo>
                  <a:pt x="12377" y="634"/>
                </a:lnTo>
                <a:lnTo>
                  <a:pt x="12373" y="646"/>
                </a:lnTo>
                <a:lnTo>
                  <a:pt x="12368" y="657"/>
                </a:lnTo>
                <a:lnTo>
                  <a:pt x="12362" y="665"/>
                </a:lnTo>
                <a:lnTo>
                  <a:pt x="12355" y="673"/>
                </a:lnTo>
                <a:lnTo>
                  <a:pt x="12347" y="679"/>
                </a:lnTo>
                <a:lnTo>
                  <a:pt x="12339" y="685"/>
                </a:lnTo>
                <a:lnTo>
                  <a:pt x="12328" y="690"/>
                </a:lnTo>
                <a:lnTo>
                  <a:pt x="12317" y="695"/>
                </a:lnTo>
                <a:lnTo>
                  <a:pt x="12305" y="697"/>
                </a:lnTo>
                <a:lnTo>
                  <a:pt x="12278" y="703"/>
                </a:lnTo>
                <a:lnTo>
                  <a:pt x="12248" y="706"/>
                </a:lnTo>
                <a:lnTo>
                  <a:pt x="12164" y="716"/>
                </a:lnTo>
                <a:lnTo>
                  <a:pt x="12082" y="727"/>
                </a:lnTo>
                <a:lnTo>
                  <a:pt x="12042" y="734"/>
                </a:lnTo>
                <a:lnTo>
                  <a:pt x="12004" y="742"/>
                </a:lnTo>
                <a:lnTo>
                  <a:pt x="11986" y="747"/>
                </a:lnTo>
                <a:lnTo>
                  <a:pt x="11968" y="752"/>
                </a:lnTo>
                <a:lnTo>
                  <a:pt x="11951" y="757"/>
                </a:lnTo>
                <a:lnTo>
                  <a:pt x="11935" y="763"/>
                </a:lnTo>
                <a:lnTo>
                  <a:pt x="11918" y="771"/>
                </a:lnTo>
                <a:lnTo>
                  <a:pt x="11904" y="779"/>
                </a:lnTo>
                <a:lnTo>
                  <a:pt x="11890" y="787"/>
                </a:lnTo>
                <a:lnTo>
                  <a:pt x="11875" y="795"/>
                </a:lnTo>
                <a:lnTo>
                  <a:pt x="11862" y="806"/>
                </a:lnTo>
                <a:lnTo>
                  <a:pt x="11850" y="817"/>
                </a:lnTo>
                <a:lnTo>
                  <a:pt x="11840" y="829"/>
                </a:lnTo>
                <a:lnTo>
                  <a:pt x="11830" y="841"/>
                </a:lnTo>
                <a:lnTo>
                  <a:pt x="11821" y="855"/>
                </a:lnTo>
                <a:lnTo>
                  <a:pt x="11812" y="869"/>
                </a:lnTo>
                <a:lnTo>
                  <a:pt x="11806" y="885"/>
                </a:lnTo>
                <a:lnTo>
                  <a:pt x="11800" y="901"/>
                </a:lnTo>
                <a:lnTo>
                  <a:pt x="11796" y="919"/>
                </a:lnTo>
                <a:lnTo>
                  <a:pt x="11792" y="938"/>
                </a:lnTo>
                <a:lnTo>
                  <a:pt x="11790" y="958"/>
                </a:lnTo>
                <a:lnTo>
                  <a:pt x="11790" y="981"/>
                </a:lnTo>
                <a:lnTo>
                  <a:pt x="11790" y="996"/>
                </a:lnTo>
                <a:lnTo>
                  <a:pt x="11791" y="1012"/>
                </a:lnTo>
                <a:lnTo>
                  <a:pt x="11793" y="1026"/>
                </a:lnTo>
                <a:lnTo>
                  <a:pt x="11796" y="1040"/>
                </a:lnTo>
                <a:lnTo>
                  <a:pt x="11798" y="1054"/>
                </a:lnTo>
                <a:lnTo>
                  <a:pt x="11803" y="1067"/>
                </a:lnTo>
                <a:lnTo>
                  <a:pt x="11806" y="1080"/>
                </a:lnTo>
                <a:lnTo>
                  <a:pt x="11812" y="1092"/>
                </a:lnTo>
                <a:lnTo>
                  <a:pt x="11818" y="1103"/>
                </a:lnTo>
                <a:lnTo>
                  <a:pt x="11824" y="1115"/>
                </a:lnTo>
                <a:lnTo>
                  <a:pt x="11831" y="1126"/>
                </a:lnTo>
                <a:lnTo>
                  <a:pt x="11838" y="1135"/>
                </a:lnTo>
                <a:lnTo>
                  <a:pt x="11847" y="1145"/>
                </a:lnTo>
                <a:lnTo>
                  <a:pt x="11855" y="1153"/>
                </a:lnTo>
                <a:lnTo>
                  <a:pt x="11863" y="1161"/>
                </a:lnTo>
                <a:lnTo>
                  <a:pt x="11873" y="1169"/>
                </a:lnTo>
                <a:lnTo>
                  <a:pt x="11884" y="1177"/>
                </a:lnTo>
                <a:lnTo>
                  <a:pt x="11893" y="1184"/>
                </a:lnTo>
                <a:lnTo>
                  <a:pt x="11904" y="1191"/>
                </a:lnTo>
                <a:lnTo>
                  <a:pt x="11916" y="1197"/>
                </a:lnTo>
                <a:lnTo>
                  <a:pt x="11939" y="1206"/>
                </a:lnTo>
                <a:lnTo>
                  <a:pt x="11964" y="1216"/>
                </a:lnTo>
                <a:lnTo>
                  <a:pt x="11990" y="1222"/>
                </a:lnTo>
                <a:lnTo>
                  <a:pt x="12018" y="1226"/>
                </a:lnTo>
                <a:lnTo>
                  <a:pt x="12046" y="1229"/>
                </a:lnTo>
                <a:lnTo>
                  <a:pt x="12076" y="1230"/>
                </a:lnTo>
                <a:lnTo>
                  <a:pt x="12106" y="1229"/>
                </a:lnTo>
                <a:lnTo>
                  <a:pt x="12134" y="1228"/>
                </a:lnTo>
                <a:lnTo>
                  <a:pt x="12159" y="1224"/>
                </a:lnTo>
                <a:lnTo>
                  <a:pt x="12184" y="1218"/>
                </a:lnTo>
                <a:lnTo>
                  <a:pt x="12207" y="1212"/>
                </a:lnTo>
                <a:lnTo>
                  <a:pt x="12227" y="1204"/>
                </a:lnTo>
                <a:lnTo>
                  <a:pt x="12247" y="1196"/>
                </a:lnTo>
                <a:lnTo>
                  <a:pt x="12266" y="1185"/>
                </a:lnTo>
                <a:lnTo>
                  <a:pt x="12283" y="1173"/>
                </a:lnTo>
                <a:lnTo>
                  <a:pt x="12299" y="1160"/>
                </a:lnTo>
                <a:lnTo>
                  <a:pt x="12315" y="1146"/>
                </a:lnTo>
                <a:lnTo>
                  <a:pt x="12330" y="1130"/>
                </a:lnTo>
                <a:lnTo>
                  <a:pt x="12345" y="1114"/>
                </a:lnTo>
                <a:lnTo>
                  <a:pt x="12359" y="1096"/>
                </a:lnTo>
                <a:lnTo>
                  <a:pt x="12373" y="1077"/>
                </a:lnTo>
                <a:lnTo>
                  <a:pt x="12387" y="1057"/>
                </a:lnTo>
                <a:lnTo>
                  <a:pt x="12390" y="1057"/>
                </a:lnTo>
                <a:lnTo>
                  <a:pt x="12391" y="1072"/>
                </a:lnTo>
                <a:lnTo>
                  <a:pt x="12391" y="1088"/>
                </a:lnTo>
                <a:lnTo>
                  <a:pt x="12392" y="1103"/>
                </a:lnTo>
                <a:lnTo>
                  <a:pt x="12394" y="1116"/>
                </a:lnTo>
                <a:lnTo>
                  <a:pt x="12397" y="1130"/>
                </a:lnTo>
                <a:lnTo>
                  <a:pt x="12402" y="1142"/>
                </a:lnTo>
                <a:lnTo>
                  <a:pt x="12406" y="1153"/>
                </a:lnTo>
                <a:lnTo>
                  <a:pt x="12412" y="1164"/>
                </a:lnTo>
                <a:lnTo>
                  <a:pt x="12419" y="1173"/>
                </a:lnTo>
                <a:lnTo>
                  <a:pt x="12428" y="1181"/>
                </a:lnTo>
                <a:lnTo>
                  <a:pt x="12437" y="1188"/>
                </a:lnTo>
                <a:lnTo>
                  <a:pt x="12449" y="1194"/>
                </a:lnTo>
                <a:lnTo>
                  <a:pt x="12462" y="1199"/>
                </a:lnTo>
                <a:lnTo>
                  <a:pt x="12478" y="1203"/>
                </a:lnTo>
                <a:lnTo>
                  <a:pt x="12494" y="1205"/>
                </a:lnTo>
                <a:lnTo>
                  <a:pt x="12513" y="1205"/>
                </a:lnTo>
                <a:lnTo>
                  <a:pt x="12531" y="1205"/>
                </a:lnTo>
                <a:lnTo>
                  <a:pt x="12548" y="1204"/>
                </a:lnTo>
                <a:lnTo>
                  <a:pt x="12563" y="1202"/>
                </a:lnTo>
                <a:lnTo>
                  <a:pt x="12581" y="1199"/>
                </a:lnTo>
                <a:lnTo>
                  <a:pt x="12581" y="1111"/>
                </a:lnTo>
                <a:lnTo>
                  <a:pt x="12573" y="1114"/>
                </a:lnTo>
                <a:lnTo>
                  <a:pt x="12564" y="1116"/>
                </a:lnTo>
                <a:lnTo>
                  <a:pt x="12556" y="1117"/>
                </a:lnTo>
                <a:lnTo>
                  <a:pt x="12548" y="1117"/>
                </a:lnTo>
                <a:lnTo>
                  <a:pt x="12533" y="1116"/>
                </a:lnTo>
                <a:lnTo>
                  <a:pt x="12520" y="1114"/>
                </a:lnTo>
                <a:lnTo>
                  <a:pt x="12514" y="1111"/>
                </a:lnTo>
                <a:lnTo>
                  <a:pt x="12510" y="1109"/>
                </a:lnTo>
                <a:lnTo>
                  <a:pt x="12505" y="1105"/>
                </a:lnTo>
                <a:lnTo>
                  <a:pt x="12501" y="1102"/>
                </a:lnTo>
                <a:lnTo>
                  <a:pt x="12498" y="1097"/>
                </a:lnTo>
                <a:lnTo>
                  <a:pt x="12494" y="1092"/>
                </a:lnTo>
                <a:lnTo>
                  <a:pt x="12492" y="1088"/>
                </a:lnTo>
                <a:lnTo>
                  <a:pt x="12489" y="1082"/>
                </a:lnTo>
                <a:lnTo>
                  <a:pt x="12487" y="1070"/>
                </a:lnTo>
                <a:lnTo>
                  <a:pt x="12486" y="1054"/>
                </a:lnTo>
                <a:lnTo>
                  <a:pt x="12486" y="602"/>
                </a:lnTo>
                <a:lnTo>
                  <a:pt x="12486" y="581"/>
                </a:lnTo>
                <a:lnTo>
                  <a:pt x="12485" y="560"/>
                </a:lnTo>
                <a:lnTo>
                  <a:pt x="12482" y="541"/>
                </a:lnTo>
                <a:lnTo>
                  <a:pt x="12479" y="524"/>
                </a:lnTo>
                <a:lnTo>
                  <a:pt x="12475" y="507"/>
                </a:lnTo>
                <a:lnTo>
                  <a:pt x="12470" y="492"/>
                </a:lnTo>
                <a:lnTo>
                  <a:pt x="12464" y="476"/>
                </a:lnTo>
                <a:lnTo>
                  <a:pt x="12459" y="462"/>
                </a:lnTo>
                <a:lnTo>
                  <a:pt x="12451" y="449"/>
                </a:lnTo>
                <a:lnTo>
                  <a:pt x="12443" y="436"/>
                </a:lnTo>
                <a:lnTo>
                  <a:pt x="12435" y="425"/>
                </a:lnTo>
                <a:lnTo>
                  <a:pt x="12426" y="414"/>
                </a:lnTo>
                <a:lnTo>
                  <a:pt x="12417" y="404"/>
                </a:lnTo>
                <a:lnTo>
                  <a:pt x="12407" y="394"/>
                </a:lnTo>
                <a:lnTo>
                  <a:pt x="12397" y="386"/>
                </a:lnTo>
                <a:lnTo>
                  <a:pt x="12386" y="379"/>
                </a:lnTo>
                <a:lnTo>
                  <a:pt x="12374" y="372"/>
                </a:lnTo>
                <a:lnTo>
                  <a:pt x="12362" y="364"/>
                </a:lnTo>
                <a:lnTo>
                  <a:pt x="12350" y="359"/>
                </a:lnTo>
                <a:lnTo>
                  <a:pt x="12337" y="354"/>
                </a:lnTo>
                <a:lnTo>
                  <a:pt x="12311" y="344"/>
                </a:lnTo>
                <a:lnTo>
                  <a:pt x="12284" y="338"/>
                </a:lnTo>
                <a:lnTo>
                  <a:pt x="12257" y="332"/>
                </a:lnTo>
                <a:lnTo>
                  <a:pt x="12228" y="330"/>
                </a:lnTo>
                <a:lnTo>
                  <a:pt x="12201" y="328"/>
                </a:lnTo>
                <a:lnTo>
                  <a:pt x="12172" y="328"/>
                </a:lnTo>
                <a:lnTo>
                  <a:pt x="12135" y="329"/>
                </a:lnTo>
                <a:lnTo>
                  <a:pt x="12101" y="331"/>
                </a:lnTo>
                <a:lnTo>
                  <a:pt x="12084" y="334"/>
                </a:lnTo>
                <a:lnTo>
                  <a:pt x="12068" y="336"/>
                </a:lnTo>
                <a:lnTo>
                  <a:pt x="12052" y="340"/>
                </a:lnTo>
                <a:lnTo>
                  <a:pt x="12037" y="344"/>
                </a:lnTo>
                <a:lnTo>
                  <a:pt x="12021" y="348"/>
                </a:lnTo>
                <a:lnTo>
                  <a:pt x="12007" y="354"/>
                </a:lnTo>
                <a:lnTo>
                  <a:pt x="11993" y="359"/>
                </a:lnTo>
                <a:lnTo>
                  <a:pt x="11979" y="364"/>
                </a:lnTo>
                <a:lnTo>
                  <a:pt x="11966" y="372"/>
                </a:lnTo>
                <a:lnTo>
                  <a:pt x="11954" y="379"/>
                </a:lnTo>
                <a:lnTo>
                  <a:pt x="11941" y="387"/>
                </a:lnTo>
                <a:lnTo>
                  <a:pt x="11930" y="395"/>
                </a:lnTo>
                <a:lnTo>
                  <a:pt x="11918" y="405"/>
                </a:lnTo>
                <a:lnTo>
                  <a:pt x="11907" y="414"/>
                </a:lnTo>
                <a:lnTo>
                  <a:pt x="11898" y="424"/>
                </a:lnTo>
                <a:lnTo>
                  <a:pt x="11888" y="435"/>
                </a:lnTo>
                <a:lnTo>
                  <a:pt x="11880" y="446"/>
                </a:lnTo>
                <a:lnTo>
                  <a:pt x="11872" y="458"/>
                </a:lnTo>
                <a:lnTo>
                  <a:pt x="11865" y="471"/>
                </a:lnTo>
                <a:lnTo>
                  <a:pt x="11857" y="484"/>
                </a:lnTo>
                <a:lnTo>
                  <a:pt x="11851" y="499"/>
                </a:lnTo>
                <a:lnTo>
                  <a:pt x="11846" y="513"/>
                </a:lnTo>
                <a:lnTo>
                  <a:pt x="11841" y="528"/>
                </a:lnTo>
                <a:lnTo>
                  <a:pt x="11836" y="544"/>
                </a:lnTo>
                <a:lnTo>
                  <a:pt x="11832" y="560"/>
                </a:lnTo>
                <a:lnTo>
                  <a:pt x="11830" y="577"/>
                </a:lnTo>
                <a:lnTo>
                  <a:pt x="11828" y="595"/>
                </a:lnTo>
                <a:lnTo>
                  <a:pt x="11827" y="614"/>
                </a:lnTo>
                <a:lnTo>
                  <a:pt x="11930" y="614"/>
                </a:lnTo>
                <a:close/>
                <a:moveTo>
                  <a:pt x="12383" y="875"/>
                </a:moveTo>
                <a:lnTo>
                  <a:pt x="12381" y="890"/>
                </a:lnTo>
                <a:lnTo>
                  <a:pt x="12380" y="905"/>
                </a:lnTo>
                <a:lnTo>
                  <a:pt x="12379" y="920"/>
                </a:lnTo>
                <a:lnTo>
                  <a:pt x="12375" y="934"/>
                </a:lnTo>
                <a:lnTo>
                  <a:pt x="12372" y="947"/>
                </a:lnTo>
                <a:lnTo>
                  <a:pt x="12368" y="962"/>
                </a:lnTo>
                <a:lnTo>
                  <a:pt x="12364" y="975"/>
                </a:lnTo>
                <a:lnTo>
                  <a:pt x="12358" y="987"/>
                </a:lnTo>
                <a:lnTo>
                  <a:pt x="12352" y="998"/>
                </a:lnTo>
                <a:lnTo>
                  <a:pt x="12346" y="1010"/>
                </a:lnTo>
                <a:lnTo>
                  <a:pt x="12337" y="1022"/>
                </a:lnTo>
                <a:lnTo>
                  <a:pt x="12330" y="1033"/>
                </a:lnTo>
                <a:lnTo>
                  <a:pt x="12322" y="1042"/>
                </a:lnTo>
                <a:lnTo>
                  <a:pt x="12312" y="1053"/>
                </a:lnTo>
                <a:lnTo>
                  <a:pt x="12303" y="1063"/>
                </a:lnTo>
                <a:lnTo>
                  <a:pt x="12293" y="1071"/>
                </a:lnTo>
                <a:lnTo>
                  <a:pt x="12283" y="1079"/>
                </a:lnTo>
                <a:lnTo>
                  <a:pt x="12272" y="1088"/>
                </a:lnTo>
                <a:lnTo>
                  <a:pt x="12260" y="1095"/>
                </a:lnTo>
                <a:lnTo>
                  <a:pt x="12249" y="1102"/>
                </a:lnTo>
                <a:lnTo>
                  <a:pt x="12236" y="1108"/>
                </a:lnTo>
                <a:lnTo>
                  <a:pt x="12225" y="1114"/>
                </a:lnTo>
                <a:lnTo>
                  <a:pt x="12211" y="1120"/>
                </a:lnTo>
                <a:lnTo>
                  <a:pt x="12198" y="1124"/>
                </a:lnTo>
                <a:lnTo>
                  <a:pt x="12185" y="1128"/>
                </a:lnTo>
                <a:lnTo>
                  <a:pt x="12171" y="1131"/>
                </a:lnTo>
                <a:lnTo>
                  <a:pt x="12157" y="1135"/>
                </a:lnTo>
                <a:lnTo>
                  <a:pt x="12143" y="1137"/>
                </a:lnTo>
                <a:lnTo>
                  <a:pt x="12114" y="1141"/>
                </a:lnTo>
                <a:lnTo>
                  <a:pt x="12084" y="1142"/>
                </a:lnTo>
                <a:lnTo>
                  <a:pt x="12065" y="1142"/>
                </a:lnTo>
                <a:lnTo>
                  <a:pt x="12048" y="1140"/>
                </a:lnTo>
                <a:lnTo>
                  <a:pt x="12030" y="1136"/>
                </a:lnTo>
                <a:lnTo>
                  <a:pt x="12013" y="1130"/>
                </a:lnTo>
                <a:lnTo>
                  <a:pt x="11996" y="1124"/>
                </a:lnTo>
                <a:lnTo>
                  <a:pt x="11980" y="1116"/>
                </a:lnTo>
                <a:lnTo>
                  <a:pt x="11966" y="1108"/>
                </a:lnTo>
                <a:lnTo>
                  <a:pt x="11951" y="1097"/>
                </a:lnTo>
                <a:lnTo>
                  <a:pt x="11939" y="1085"/>
                </a:lnTo>
                <a:lnTo>
                  <a:pt x="11928" y="1073"/>
                </a:lnTo>
                <a:lnTo>
                  <a:pt x="11918" y="1059"/>
                </a:lnTo>
                <a:lnTo>
                  <a:pt x="11910" y="1044"/>
                </a:lnTo>
                <a:lnTo>
                  <a:pt x="11903" y="1028"/>
                </a:lnTo>
                <a:lnTo>
                  <a:pt x="11898" y="1010"/>
                </a:lnTo>
                <a:lnTo>
                  <a:pt x="11895" y="993"/>
                </a:lnTo>
                <a:lnTo>
                  <a:pt x="11894" y="974"/>
                </a:lnTo>
                <a:lnTo>
                  <a:pt x="11894" y="959"/>
                </a:lnTo>
                <a:lnTo>
                  <a:pt x="11897" y="945"/>
                </a:lnTo>
                <a:lnTo>
                  <a:pt x="11899" y="932"/>
                </a:lnTo>
                <a:lnTo>
                  <a:pt x="11904" y="919"/>
                </a:lnTo>
                <a:lnTo>
                  <a:pt x="11909" y="907"/>
                </a:lnTo>
                <a:lnTo>
                  <a:pt x="11916" y="896"/>
                </a:lnTo>
                <a:lnTo>
                  <a:pt x="11923" y="887"/>
                </a:lnTo>
                <a:lnTo>
                  <a:pt x="11931" y="877"/>
                </a:lnTo>
                <a:lnTo>
                  <a:pt x="11941" y="869"/>
                </a:lnTo>
                <a:lnTo>
                  <a:pt x="11950" y="861"/>
                </a:lnTo>
                <a:lnTo>
                  <a:pt x="11961" y="854"/>
                </a:lnTo>
                <a:lnTo>
                  <a:pt x="11973" y="847"/>
                </a:lnTo>
                <a:lnTo>
                  <a:pt x="11986" y="841"/>
                </a:lnTo>
                <a:lnTo>
                  <a:pt x="11999" y="835"/>
                </a:lnTo>
                <a:lnTo>
                  <a:pt x="12012" y="830"/>
                </a:lnTo>
                <a:lnTo>
                  <a:pt x="12026" y="825"/>
                </a:lnTo>
                <a:lnTo>
                  <a:pt x="12056" y="817"/>
                </a:lnTo>
                <a:lnTo>
                  <a:pt x="12088" y="810"/>
                </a:lnTo>
                <a:lnTo>
                  <a:pt x="12120" y="804"/>
                </a:lnTo>
                <a:lnTo>
                  <a:pt x="12154" y="798"/>
                </a:lnTo>
                <a:lnTo>
                  <a:pt x="12223" y="787"/>
                </a:lnTo>
                <a:lnTo>
                  <a:pt x="12291" y="776"/>
                </a:lnTo>
                <a:lnTo>
                  <a:pt x="12315" y="773"/>
                </a:lnTo>
                <a:lnTo>
                  <a:pt x="12341" y="766"/>
                </a:lnTo>
                <a:lnTo>
                  <a:pt x="12353" y="761"/>
                </a:lnTo>
                <a:lnTo>
                  <a:pt x="12364" y="755"/>
                </a:lnTo>
                <a:lnTo>
                  <a:pt x="12368" y="752"/>
                </a:lnTo>
                <a:lnTo>
                  <a:pt x="12372" y="748"/>
                </a:lnTo>
                <a:lnTo>
                  <a:pt x="12375" y="743"/>
                </a:lnTo>
                <a:lnTo>
                  <a:pt x="12379" y="738"/>
                </a:lnTo>
                <a:lnTo>
                  <a:pt x="12383" y="738"/>
                </a:lnTo>
                <a:lnTo>
                  <a:pt x="12383" y="875"/>
                </a:lnTo>
                <a:close/>
                <a:moveTo>
                  <a:pt x="12928" y="1205"/>
                </a:moveTo>
                <a:lnTo>
                  <a:pt x="13038" y="1205"/>
                </a:lnTo>
                <a:lnTo>
                  <a:pt x="13358" y="353"/>
                </a:lnTo>
                <a:lnTo>
                  <a:pt x="13251" y="353"/>
                </a:lnTo>
                <a:lnTo>
                  <a:pt x="12986" y="1101"/>
                </a:lnTo>
                <a:lnTo>
                  <a:pt x="12982" y="1101"/>
                </a:lnTo>
                <a:lnTo>
                  <a:pt x="12714" y="353"/>
                </a:lnTo>
                <a:lnTo>
                  <a:pt x="12599" y="353"/>
                </a:lnTo>
                <a:lnTo>
                  <a:pt x="12928" y="1205"/>
                </a:lnTo>
                <a:close/>
                <a:moveTo>
                  <a:pt x="13462" y="191"/>
                </a:moveTo>
                <a:lnTo>
                  <a:pt x="13567" y="191"/>
                </a:lnTo>
                <a:lnTo>
                  <a:pt x="13567" y="25"/>
                </a:lnTo>
                <a:lnTo>
                  <a:pt x="13462" y="25"/>
                </a:lnTo>
                <a:lnTo>
                  <a:pt x="13462" y="191"/>
                </a:lnTo>
                <a:close/>
                <a:moveTo>
                  <a:pt x="13462" y="1205"/>
                </a:moveTo>
                <a:lnTo>
                  <a:pt x="13567" y="1205"/>
                </a:lnTo>
                <a:lnTo>
                  <a:pt x="13567" y="353"/>
                </a:lnTo>
                <a:lnTo>
                  <a:pt x="13462" y="353"/>
                </a:lnTo>
                <a:lnTo>
                  <a:pt x="13462" y="1205"/>
                </a:lnTo>
                <a:close/>
                <a:moveTo>
                  <a:pt x="13862" y="614"/>
                </a:moveTo>
                <a:lnTo>
                  <a:pt x="13863" y="588"/>
                </a:lnTo>
                <a:lnTo>
                  <a:pt x="13866" y="565"/>
                </a:lnTo>
                <a:lnTo>
                  <a:pt x="13872" y="544"/>
                </a:lnTo>
                <a:lnTo>
                  <a:pt x="13881" y="524"/>
                </a:lnTo>
                <a:lnTo>
                  <a:pt x="13890" y="506"/>
                </a:lnTo>
                <a:lnTo>
                  <a:pt x="13901" y="489"/>
                </a:lnTo>
                <a:lnTo>
                  <a:pt x="13914" y="475"/>
                </a:lnTo>
                <a:lnTo>
                  <a:pt x="13928" y="462"/>
                </a:lnTo>
                <a:lnTo>
                  <a:pt x="13944" y="451"/>
                </a:lnTo>
                <a:lnTo>
                  <a:pt x="13961" y="442"/>
                </a:lnTo>
                <a:lnTo>
                  <a:pt x="13979" y="433"/>
                </a:lnTo>
                <a:lnTo>
                  <a:pt x="13999" y="426"/>
                </a:lnTo>
                <a:lnTo>
                  <a:pt x="14020" y="421"/>
                </a:lnTo>
                <a:lnTo>
                  <a:pt x="14042" y="418"/>
                </a:lnTo>
                <a:lnTo>
                  <a:pt x="14065" y="416"/>
                </a:lnTo>
                <a:lnTo>
                  <a:pt x="14090" y="416"/>
                </a:lnTo>
                <a:lnTo>
                  <a:pt x="14112" y="416"/>
                </a:lnTo>
                <a:lnTo>
                  <a:pt x="14135" y="417"/>
                </a:lnTo>
                <a:lnTo>
                  <a:pt x="14156" y="419"/>
                </a:lnTo>
                <a:lnTo>
                  <a:pt x="14176" y="423"/>
                </a:lnTo>
                <a:lnTo>
                  <a:pt x="14197" y="427"/>
                </a:lnTo>
                <a:lnTo>
                  <a:pt x="14214" y="433"/>
                </a:lnTo>
                <a:lnTo>
                  <a:pt x="14232" y="440"/>
                </a:lnTo>
                <a:lnTo>
                  <a:pt x="14248" y="450"/>
                </a:lnTo>
                <a:lnTo>
                  <a:pt x="14262" y="461"/>
                </a:lnTo>
                <a:lnTo>
                  <a:pt x="14275" y="473"/>
                </a:lnTo>
                <a:lnTo>
                  <a:pt x="14281" y="480"/>
                </a:lnTo>
                <a:lnTo>
                  <a:pt x="14286" y="487"/>
                </a:lnTo>
                <a:lnTo>
                  <a:pt x="14290" y="495"/>
                </a:lnTo>
                <a:lnTo>
                  <a:pt x="14295" y="503"/>
                </a:lnTo>
                <a:lnTo>
                  <a:pt x="14299" y="513"/>
                </a:lnTo>
                <a:lnTo>
                  <a:pt x="14302" y="522"/>
                </a:lnTo>
                <a:lnTo>
                  <a:pt x="14306" y="532"/>
                </a:lnTo>
                <a:lnTo>
                  <a:pt x="14308" y="543"/>
                </a:lnTo>
                <a:lnTo>
                  <a:pt x="14311" y="553"/>
                </a:lnTo>
                <a:lnTo>
                  <a:pt x="14312" y="565"/>
                </a:lnTo>
                <a:lnTo>
                  <a:pt x="14312" y="577"/>
                </a:lnTo>
                <a:lnTo>
                  <a:pt x="14313" y="590"/>
                </a:lnTo>
                <a:lnTo>
                  <a:pt x="14312" y="607"/>
                </a:lnTo>
                <a:lnTo>
                  <a:pt x="14311" y="621"/>
                </a:lnTo>
                <a:lnTo>
                  <a:pt x="14308" y="634"/>
                </a:lnTo>
                <a:lnTo>
                  <a:pt x="14304" y="646"/>
                </a:lnTo>
                <a:lnTo>
                  <a:pt x="14299" y="657"/>
                </a:lnTo>
                <a:lnTo>
                  <a:pt x="14293" y="665"/>
                </a:lnTo>
                <a:lnTo>
                  <a:pt x="14286" y="673"/>
                </a:lnTo>
                <a:lnTo>
                  <a:pt x="14277" y="679"/>
                </a:lnTo>
                <a:lnTo>
                  <a:pt x="14269" y="685"/>
                </a:lnTo>
                <a:lnTo>
                  <a:pt x="14258" y="690"/>
                </a:lnTo>
                <a:lnTo>
                  <a:pt x="14248" y="695"/>
                </a:lnTo>
                <a:lnTo>
                  <a:pt x="14236" y="697"/>
                </a:lnTo>
                <a:lnTo>
                  <a:pt x="14210" y="703"/>
                </a:lnTo>
                <a:lnTo>
                  <a:pt x="14179" y="706"/>
                </a:lnTo>
                <a:lnTo>
                  <a:pt x="14094" y="716"/>
                </a:lnTo>
                <a:lnTo>
                  <a:pt x="14012" y="727"/>
                </a:lnTo>
                <a:lnTo>
                  <a:pt x="13972" y="734"/>
                </a:lnTo>
                <a:lnTo>
                  <a:pt x="13935" y="742"/>
                </a:lnTo>
                <a:lnTo>
                  <a:pt x="13916" y="747"/>
                </a:lnTo>
                <a:lnTo>
                  <a:pt x="13898" y="752"/>
                </a:lnTo>
                <a:lnTo>
                  <a:pt x="13882" y="757"/>
                </a:lnTo>
                <a:lnTo>
                  <a:pt x="13865" y="763"/>
                </a:lnTo>
                <a:lnTo>
                  <a:pt x="13850" y="771"/>
                </a:lnTo>
                <a:lnTo>
                  <a:pt x="13834" y="779"/>
                </a:lnTo>
                <a:lnTo>
                  <a:pt x="13820" y="787"/>
                </a:lnTo>
                <a:lnTo>
                  <a:pt x="13806" y="795"/>
                </a:lnTo>
                <a:lnTo>
                  <a:pt x="13793" y="806"/>
                </a:lnTo>
                <a:lnTo>
                  <a:pt x="13781" y="817"/>
                </a:lnTo>
                <a:lnTo>
                  <a:pt x="13770" y="829"/>
                </a:lnTo>
                <a:lnTo>
                  <a:pt x="13761" y="841"/>
                </a:lnTo>
                <a:lnTo>
                  <a:pt x="13751" y="855"/>
                </a:lnTo>
                <a:lnTo>
                  <a:pt x="13744" y="869"/>
                </a:lnTo>
                <a:lnTo>
                  <a:pt x="13737" y="885"/>
                </a:lnTo>
                <a:lnTo>
                  <a:pt x="13731" y="901"/>
                </a:lnTo>
                <a:lnTo>
                  <a:pt x="13726" y="919"/>
                </a:lnTo>
                <a:lnTo>
                  <a:pt x="13723" y="938"/>
                </a:lnTo>
                <a:lnTo>
                  <a:pt x="13721" y="958"/>
                </a:lnTo>
                <a:lnTo>
                  <a:pt x="13720" y="981"/>
                </a:lnTo>
                <a:lnTo>
                  <a:pt x="13720" y="996"/>
                </a:lnTo>
                <a:lnTo>
                  <a:pt x="13721" y="1012"/>
                </a:lnTo>
                <a:lnTo>
                  <a:pt x="13724" y="1026"/>
                </a:lnTo>
                <a:lnTo>
                  <a:pt x="13726" y="1040"/>
                </a:lnTo>
                <a:lnTo>
                  <a:pt x="13730" y="1054"/>
                </a:lnTo>
                <a:lnTo>
                  <a:pt x="13733" y="1067"/>
                </a:lnTo>
                <a:lnTo>
                  <a:pt x="13738" y="1080"/>
                </a:lnTo>
                <a:lnTo>
                  <a:pt x="13743" y="1092"/>
                </a:lnTo>
                <a:lnTo>
                  <a:pt x="13749" y="1103"/>
                </a:lnTo>
                <a:lnTo>
                  <a:pt x="13755" y="1115"/>
                </a:lnTo>
                <a:lnTo>
                  <a:pt x="13762" y="1126"/>
                </a:lnTo>
                <a:lnTo>
                  <a:pt x="13769" y="1135"/>
                </a:lnTo>
                <a:lnTo>
                  <a:pt x="13777" y="1145"/>
                </a:lnTo>
                <a:lnTo>
                  <a:pt x="13786" y="1153"/>
                </a:lnTo>
                <a:lnTo>
                  <a:pt x="13795" y="1161"/>
                </a:lnTo>
                <a:lnTo>
                  <a:pt x="13803" y="1169"/>
                </a:lnTo>
                <a:lnTo>
                  <a:pt x="13814" y="1177"/>
                </a:lnTo>
                <a:lnTo>
                  <a:pt x="13825" y="1184"/>
                </a:lnTo>
                <a:lnTo>
                  <a:pt x="13835" y="1191"/>
                </a:lnTo>
                <a:lnTo>
                  <a:pt x="13846" y="1197"/>
                </a:lnTo>
                <a:lnTo>
                  <a:pt x="13870" y="1206"/>
                </a:lnTo>
                <a:lnTo>
                  <a:pt x="13895" y="1216"/>
                </a:lnTo>
                <a:lnTo>
                  <a:pt x="13921" y="1222"/>
                </a:lnTo>
                <a:lnTo>
                  <a:pt x="13948" y="1226"/>
                </a:lnTo>
                <a:lnTo>
                  <a:pt x="13977" y="1229"/>
                </a:lnTo>
                <a:lnTo>
                  <a:pt x="14007" y="1230"/>
                </a:lnTo>
                <a:lnTo>
                  <a:pt x="14036" y="1229"/>
                </a:lnTo>
                <a:lnTo>
                  <a:pt x="14065" y="1228"/>
                </a:lnTo>
                <a:lnTo>
                  <a:pt x="14091" y="1224"/>
                </a:lnTo>
                <a:lnTo>
                  <a:pt x="14115" y="1218"/>
                </a:lnTo>
                <a:lnTo>
                  <a:pt x="14137" y="1212"/>
                </a:lnTo>
                <a:lnTo>
                  <a:pt x="14159" y="1204"/>
                </a:lnTo>
                <a:lnTo>
                  <a:pt x="14178" y="1196"/>
                </a:lnTo>
                <a:lnTo>
                  <a:pt x="14197" y="1185"/>
                </a:lnTo>
                <a:lnTo>
                  <a:pt x="14213" y="1173"/>
                </a:lnTo>
                <a:lnTo>
                  <a:pt x="14230" y="1160"/>
                </a:lnTo>
                <a:lnTo>
                  <a:pt x="14245" y="1146"/>
                </a:lnTo>
                <a:lnTo>
                  <a:pt x="14261" y="1130"/>
                </a:lnTo>
                <a:lnTo>
                  <a:pt x="14275" y="1114"/>
                </a:lnTo>
                <a:lnTo>
                  <a:pt x="14289" y="1096"/>
                </a:lnTo>
                <a:lnTo>
                  <a:pt x="14304" y="1077"/>
                </a:lnTo>
                <a:lnTo>
                  <a:pt x="14318" y="1057"/>
                </a:lnTo>
                <a:lnTo>
                  <a:pt x="14321" y="1057"/>
                </a:lnTo>
                <a:lnTo>
                  <a:pt x="14321" y="1072"/>
                </a:lnTo>
                <a:lnTo>
                  <a:pt x="14321" y="1088"/>
                </a:lnTo>
                <a:lnTo>
                  <a:pt x="14324" y="1103"/>
                </a:lnTo>
                <a:lnTo>
                  <a:pt x="14325" y="1116"/>
                </a:lnTo>
                <a:lnTo>
                  <a:pt x="14328" y="1130"/>
                </a:lnTo>
                <a:lnTo>
                  <a:pt x="14332" y="1142"/>
                </a:lnTo>
                <a:lnTo>
                  <a:pt x="14337" y="1153"/>
                </a:lnTo>
                <a:lnTo>
                  <a:pt x="14343" y="1164"/>
                </a:lnTo>
                <a:lnTo>
                  <a:pt x="14350" y="1173"/>
                </a:lnTo>
                <a:lnTo>
                  <a:pt x="14358" y="1181"/>
                </a:lnTo>
                <a:lnTo>
                  <a:pt x="14368" y="1188"/>
                </a:lnTo>
                <a:lnTo>
                  <a:pt x="14380" y="1194"/>
                </a:lnTo>
                <a:lnTo>
                  <a:pt x="14393" y="1199"/>
                </a:lnTo>
                <a:lnTo>
                  <a:pt x="14408" y="1203"/>
                </a:lnTo>
                <a:lnTo>
                  <a:pt x="14425" y="1205"/>
                </a:lnTo>
                <a:lnTo>
                  <a:pt x="14444" y="1205"/>
                </a:lnTo>
                <a:lnTo>
                  <a:pt x="14463" y="1205"/>
                </a:lnTo>
                <a:lnTo>
                  <a:pt x="14478" y="1204"/>
                </a:lnTo>
                <a:lnTo>
                  <a:pt x="14494" y="1202"/>
                </a:lnTo>
                <a:lnTo>
                  <a:pt x="14511" y="1199"/>
                </a:lnTo>
                <a:lnTo>
                  <a:pt x="14511" y="1111"/>
                </a:lnTo>
                <a:lnTo>
                  <a:pt x="14503" y="1114"/>
                </a:lnTo>
                <a:lnTo>
                  <a:pt x="14495" y="1116"/>
                </a:lnTo>
                <a:lnTo>
                  <a:pt x="14486" y="1117"/>
                </a:lnTo>
                <a:lnTo>
                  <a:pt x="14478" y="1117"/>
                </a:lnTo>
                <a:lnTo>
                  <a:pt x="14464" y="1116"/>
                </a:lnTo>
                <a:lnTo>
                  <a:pt x="14451" y="1114"/>
                </a:lnTo>
                <a:lnTo>
                  <a:pt x="14446" y="1111"/>
                </a:lnTo>
                <a:lnTo>
                  <a:pt x="14440" y="1109"/>
                </a:lnTo>
                <a:lnTo>
                  <a:pt x="14437" y="1105"/>
                </a:lnTo>
                <a:lnTo>
                  <a:pt x="14432" y="1102"/>
                </a:lnTo>
                <a:lnTo>
                  <a:pt x="14428" y="1097"/>
                </a:lnTo>
                <a:lnTo>
                  <a:pt x="14426" y="1092"/>
                </a:lnTo>
                <a:lnTo>
                  <a:pt x="14422" y="1088"/>
                </a:lnTo>
                <a:lnTo>
                  <a:pt x="14421" y="1082"/>
                </a:lnTo>
                <a:lnTo>
                  <a:pt x="14418" y="1070"/>
                </a:lnTo>
                <a:lnTo>
                  <a:pt x="14416" y="1054"/>
                </a:lnTo>
                <a:lnTo>
                  <a:pt x="14416" y="602"/>
                </a:lnTo>
                <a:lnTo>
                  <a:pt x="14416" y="581"/>
                </a:lnTo>
                <a:lnTo>
                  <a:pt x="14415" y="560"/>
                </a:lnTo>
                <a:lnTo>
                  <a:pt x="14413" y="541"/>
                </a:lnTo>
                <a:lnTo>
                  <a:pt x="14409" y="524"/>
                </a:lnTo>
                <a:lnTo>
                  <a:pt x="14406" y="507"/>
                </a:lnTo>
                <a:lnTo>
                  <a:pt x="14401" y="492"/>
                </a:lnTo>
                <a:lnTo>
                  <a:pt x="14395" y="476"/>
                </a:lnTo>
                <a:lnTo>
                  <a:pt x="14389" y="462"/>
                </a:lnTo>
                <a:lnTo>
                  <a:pt x="14382" y="449"/>
                </a:lnTo>
                <a:lnTo>
                  <a:pt x="14375" y="436"/>
                </a:lnTo>
                <a:lnTo>
                  <a:pt x="14366" y="425"/>
                </a:lnTo>
                <a:lnTo>
                  <a:pt x="14357" y="414"/>
                </a:lnTo>
                <a:lnTo>
                  <a:pt x="14347" y="404"/>
                </a:lnTo>
                <a:lnTo>
                  <a:pt x="14338" y="394"/>
                </a:lnTo>
                <a:lnTo>
                  <a:pt x="14327" y="386"/>
                </a:lnTo>
                <a:lnTo>
                  <a:pt x="14317" y="379"/>
                </a:lnTo>
                <a:lnTo>
                  <a:pt x="14305" y="372"/>
                </a:lnTo>
                <a:lnTo>
                  <a:pt x="14293" y="364"/>
                </a:lnTo>
                <a:lnTo>
                  <a:pt x="14281" y="359"/>
                </a:lnTo>
                <a:lnTo>
                  <a:pt x="14268" y="354"/>
                </a:lnTo>
                <a:lnTo>
                  <a:pt x="14242" y="344"/>
                </a:lnTo>
                <a:lnTo>
                  <a:pt x="14216" y="338"/>
                </a:lnTo>
                <a:lnTo>
                  <a:pt x="14187" y="332"/>
                </a:lnTo>
                <a:lnTo>
                  <a:pt x="14160" y="330"/>
                </a:lnTo>
                <a:lnTo>
                  <a:pt x="14131" y="328"/>
                </a:lnTo>
                <a:lnTo>
                  <a:pt x="14103" y="328"/>
                </a:lnTo>
                <a:lnTo>
                  <a:pt x="14066" y="329"/>
                </a:lnTo>
                <a:lnTo>
                  <a:pt x="14031" y="331"/>
                </a:lnTo>
                <a:lnTo>
                  <a:pt x="14015" y="334"/>
                </a:lnTo>
                <a:lnTo>
                  <a:pt x="13998" y="336"/>
                </a:lnTo>
                <a:lnTo>
                  <a:pt x="13983" y="340"/>
                </a:lnTo>
                <a:lnTo>
                  <a:pt x="13967" y="344"/>
                </a:lnTo>
                <a:lnTo>
                  <a:pt x="13952" y="348"/>
                </a:lnTo>
                <a:lnTo>
                  <a:pt x="13938" y="354"/>
                </a:lnTo>
                <a:lnTo>
                  <a:pt x="13923" y="359"/>
                </a:lnTo>
                <a:lnTo>
                  <a:pt x="13909" y="364"/>
                </a:lnTo>
                <a:lnTo>
                  <a:pt x="13896" y="372"/>
                </a:lnTo>
                <a:lnTo>
                  <a:pt x="13884" y="379"/>
                </a:lnTo>
                <a:lnTo>
                  <a:pt x="13872" y="387"/>
                </a:lnTo>
                <a:lnTo>
                  <a:pt x="13860" y="395"/>
                </a:lnTo>
                <a:lnTo>
                  <a:pt x="13850" y="405"/>
                </a:lnTo>
                <a:lnTo>
                  <a:pt x="13839" y="414"/>
                </a:lnTo>
                <a:lnTo>
                  <a:pt x="13828" y="424"/>
                </a:lnTo>
                <a:lnTo>
                  <a:pt x="13819" y="435"/>
                </a:lnTo>
                <a:lnTo>
                  <a:pt x="13811" y="446"/>
                </a:lnTo>
                <a:lnTo>
                  <a:pt x="13802" y="458"/>
                </a:lnTo>
                <a:lnTo>
                  <a:pt x="13795" y="471"/>
                </a:lnTo>
                <a:lnTo>
                  <a:pt x="13788" y="484"/>
                </a:lnTo>
                <a:lnTo>
                  <a:pt x="13782" y="499"/>
                </a:lnTo>
                <a:lnTo>
                  <a:pt x="13776" y="513"/>
                </a:lnTo>
                <a:lnTo>
                  <a:pt x="13771" y="528"/>
                </a:lnTo>
                <a:lnTo>
                  <a:pt x="13767" y="544"/>
                </a:lnTo>
                <a:lnTo>
                  <a:pt x="13763" y="560"/>
                </a:lnTo>
                <a:lnTo>
                  <a:pt x="13761" y="577"/>
                </a:lnTo>
                <a:lnTo>
                  <a:pt x="13758" y="595"/>
                </a:lnTo>
                <a:lnTo>
                  <a:pt x="13757" y="614"/>
                </a:lnTo>
                <a:lnTo>
                  <a:pt x="13862" y="614"/>
                </a:lnTo>
                <a:close/>
                <a:moveTo>
                  <a:pt x="14313" y="875"/>
                </a:moveTo>
                <a:lnTo>
                  <a:pt x="14312" y="890"/>
                </a:lnTo>
                <a:lnTo>
                  <a:pt x="14311" y="905"/>
                </a:lnTo>
                <a:lnTo>
                  <a:pt x="14309" y="920"/>
                </a:lnTo>
                <a:lnTo>
                  <a:pt x="14306" y="934"/>
                </a:lnTo>
                <a:lnTo>
                  <a:pt x="14304" y="947"/>
                </a:lnTo>
                <a:lnTo>
                  <a:pt x="14299" y="962"/>
                </a:lnTo>
                <a:lnTo>
                  <a:pt x="14294" y="975"/>
                </a:lnTo>
                <a:lnTo>
                  <a:pt x="14289" y="987"/>
                </a:lnTo>
                <a:lnTo>
                  <a:pt x="14282" y="998"/>
                </a:lnTo>
                <a:lnTo>
                  <a:pt x="14276" y="1010"/>
                </a:lnTo>
                <a:lnTo>
                  <a:pt x="14269" y="1022"/>
                </a:lnTo>
                <a:lnTo>
                  <a:pt x="14261" y="1033"/>
                </a:lnTo>
                <a:lnTo>
                  <a:pt x="14252" y="1042"/>
                </a:lnTo>
                <a:lnTo>
                  <a:pt x="14243" y="1053"/>
                </a:lnTo>
                <a:lnTo>
                  <a:pt x="14233" y="1063"/>
                </a:lnTo>
                <a:lnTo>
                  <a:pt x="14224" y="1071"/>
                </a:lnTo>
                <a:lnTo>
                  <a:pt x="14213" y="1079"/>
                </a:lnTo>
                <a:lnTo>
                  <a:pt x="14203" y="1088"/>
                </a:lnTo>
                <a:lnTo>
                  <a:pt x="14192" y="1095"/>
                </a:lnTo>
                <a:lnTo>
                  <a:pt x="14180" y="1102"/>
                </a:lnTo>
                <a:lnTo>
                  <a:pt x="14168" y="1108"/>
                </a:lnTo>
                <a:lnTo>
                  <a:pt x="14155" y="1114"/>
                </a:lnTo>
                <a:lnTo>
                  <a:pt x="14142" y="1120"/>
                </a:lnTo>
                <a:lnTo>
                  <a:pt x="14129" y="1124"/>
                </a:lnTo>
                <a:lnTo>
                  <a:pt x="14116" y="1128"/>
                </a:lnTo>
                <a:lnTo>
                  <a:pt x="14102" y="1131"/>
                </a:lnTo>
                <a:lnTo>
                  <a:pt x="14088" y="1135"/>
                </a:lnTo>
                <a:lnTo>
                  <a:pt x="14074" y="1137"/>
                </a:lnTo>
                <a:lnTo>
                  <a:pt x="14045" y="1141"/>
                </a:lnTo>
                <a:lnTo>
                  <a:pt x="14015" y="1142"/>
                </a:lnTo>
                <a:lnTo>
                  <a:pt x="13996" y="1142"/>
                </a:lnTo>
                <a:lnTo>
                  <a:pt x="13978" y="1140"/>
                </a:lnTo>
                <a:lnTo>
                  <a:pt x="13960" y="1136"/>
                </a:lnTo>
                <a:lnTo>
                  <a:pt x="13944" y="1130"/>
                </a:lnTo>
                <a:lnTo>
                  <a:pt x="13927" y="1124"/>
                </a:lnTo>
                <a:lnTo>
                  <a:pt x="13911" y="1116"/>
                </a:lnTo>
                <a:lnTo>
                  <a:pt x="13896" y="1108"/>
                </a:lnTo>
                <a:lnTo>
                  <a:pt x="13883" y="1097"/>
                </a:lnTo>
                <a:lnTo>
                  <a:pt x="13870" y="1085"/>
                </a:lnTo>
                <a:lnTo>
                  <a:pt x="13859" y="1073"/>
                </a:lnTo>
                <a:lnTo>
                  <a:pt x="13849" y="1059"/>
                </a:lnTo>
                <a:lnTo>
                  <a:pt x="13840" y="1044"/>
                </a:lnTo>
                <a:lnTo>
                  <a:pt x="13834" y="1028"/>
                </a:lnTo>
                <a:lnTo>
                  <a:pt x="13828" y="1010"/>
                </a:lnTo>
                <a:lnTo>
                  <a:pt x="13826" y="993"/>
                </a:lnTo>
                <a:lnTo>
                  <a:pt x="13825" y="974"/>
                </a:lnTo>
                <a:lnTo>
                  <a:pt x="13825" y="959"/>
                </a:lnTo>
                <a:lnTo>
                  <a:pt x="13827" y="945"/>
                </a:lnTo>
                <a:lnTo>
                  <a:pt x="13831" y="932"/>
                </a:lnTo>
                <a:lnTo>
                  <a:pt x="13834" y="919"/>
                </a:lnTo>
                <a:lnTo>
                  <a:pt x="13840" y="907"/>
                </a:lnTo>
                <a:lnTo>
                  <a:pt x="13846" y="896"/>
                </a:lnTo>
                <a:lnTo>
                  <a:pt x="13853" y="887"/>
                </a:lnTo>
                <a:lnTo>
                  <a:pt x="13862" y="877"/>
                </a:lnTo>
                <a:lnTo>
                  <a:pt x="13871" y="869"/>
                </a:lnTo>
                <a:lnTo>
                  <a:pt x="13881" y="861"/>
                </a:lnTo>
                <a:lnTo>
                  <a:pt x="13892" y="854"/>
                </a:lnTo>
                <a:lnTo>
                  <a:pt x="13903" y="847"/>
                </a:lnTo>
                <a:lnTo>
                  <a:pt x="13916" y="841"/>
                </a:lnTo>
                <a:lnTo>
                  <a:pt x="13929" y="835"/>
                </a:lnTo>
                <a:lnTo>
                  <a:pt x="13942" y="830"/>
                </a:lnTo>
                <a:lnTo>
                  <a:pt x="13957" y="825"/>
                </a:lnTo>
                <a:lnTo>
                  <a:pt x="13986" y="817"/>
                </a:lnTo>
                <a:lnTo>
                  <a:pt x="14018" y="810"/>
                </a:lnTo>
                <a:lnTo>
                  <a:pt x="14052" y="804"/>
                </a:lnTo>
                <a:lnTo>
                  <a:pt x="14085" y="798"/>
                </a:lnTo>
                <a:lnTo>
                  <a:pt x="14154" y="787"/>
                </a:lnTo>
                <a:lnTo>
                  <a:pt x="14222" y="776"/>
                </a:lnTo>
                <a:lnTo>
                  <a:pt x="14245" y="773"/>
                </a:lnTo>
                <a:lnTo>
                  <a:pt x="14271" y="766"/>
                </a:lnTo>
                <a:lnTo>
                  <a:pt x="14283" y="761"/>
                </a:lnTo>
                <a:lnTo>
                  <a:pt x="14294" y="755"/>
                </a:lnTo>
                <a:lnTo>
                  <a:pt x="14299" y="752"/>
                </a:lnTo>
                <a:lnTo>
                  <a:pt x="14304" y="748"/>
                </a:lnTo>
                <a:lnTo>
                  <a:pt x="14307" y="743"/>
                </a:lnTo>
                <a:lnTo>
                  <a:pt x="14309" y="738"/>
                </a:lnTo>
                <a:lnTo>
                  <a:pt x="14313" y="738"/>
                </a:lnTo>
                <a:lnTo>
                  <a:pt x="14313" y="875"/>
                </a:lnTo>
                <a:close/>
                <a:moveTo>
                  <a:pt x="14624" y="1205"/>
                </a:moveTo>
                <a:lnTo>
                  <a:pt x="14728" y="1205"/>
                </a:lnTo>
                <a:lnTo>
                  <a:pt x="14728" y="708"/>
                </a:lnTo>
                <a:lnTo>
                  <a:pt x="14730" y="677"/>
                </a:lnTo>
                <a:lnTo>
                  <a:pt x="14734" y="647"/>
                </a:lnTo>
                <a:lnTo>
                  <a:pt x="14741" y="619"/>
                </a:lnTo>
                <a:lnTo>
                  <a:pt x="14748" y="591"/>
                </a:lnTo>
                <a:lnTo>
                  <a:pt x="14754" y="578"/>
                </a:lnTo>
                <a:lnTo>
                  <a:pt x="14759" y="565"/>
                </a:lnTo>
                <a:lnTo>
                  <a:pt x="14764" y="553"/>
                </a:lnTo>
                <a:lnTo>
                  <a:pt x="14770" y="541"/>
                </a:lnTo>
                <a:lnTo>
                  <a:pt x="14778" y="531"/>
                </a:lnTo>
                <a:lnTo>
                  <a:pt x="14785" y="519"/>
                </a:lnTo>
                <a:lnTo>
                  <a:pt x="14793" y="508"/>
                </a:lnTo>
                <a:lnTo>
                  <a:pt x="14801" y="499"/>
                </a:lnTo>
                <a:lnTo>
                  <a:pt x="14810" y="489"/>
                </a:lnTo>
                <a:lnTo>
                  <a:pt x="14819" y="480"/>
                </a:lnTo>
                <a:lnTo>
                  <a:pt x="14829" y="471"/>
                </a:lnTo>
                <a:lnTo>
                  <a:pt x="14839" y="463"/>
                </a:lnTo>
                <a:lnTo>
                  <a:pt x="14850" y="456"/>
                </a:lnTo>
                <a:lnTo>
                  <a:pt x="14861" y="449"/>
                </a:lnTo>
                <a:lnTo>
                  <a:pt x="14873" y="443"/>
                </a:lnTo>
                <a:lnTo>
                  <a:pt x="14884" y="437"/>
                </a:lnTo>
                <a:lnTo>
                  <a:pt x="14896" y="432"/>
                </a:lnTo>
                <a:lnTo>
                  <a:pt x="14909" y="427"/>
                </a:lnTo>
                <a:lnTo>
                  <a:pt x="14922" y="424"/>
                </a:lnTo>
                <a:lnTo>
                  <a:pt x="14937" y="420"/>
                </a:lnTo>
                <a:lnTo>
                  <a:pt x="14951" y="418"/>
                </a:lnTo>
                <a:lnTo>
                  <a:pt x="14965" y="417"/>
                </a:lnTo>
                <a:lnTo>
                  <a:pt x="14981" y="416"/>
                </a:lnTo>
                <a:lnTo>
                  <a:pt x="14996" y="416"/>
                </a:lnTo>
                <a:lnTo>
                  <a:pt x="15012" y="416"/>
                </a:lnTo>
                <a:lnTo>
                  <a:pt x="15026" y="417"/>
                </a:lnTo>
                <a:lnTo>
                  <a:pt x="15040" y="418"/>
                </a:lnTo>
                <a:lnTo>
                  <a:pt x="15054" y="420"/>
                </a:lnTo>
                <a:lnTo>
                  <a:pt x="15066" y="423"/>
                </a:lnTo>
                <a:lnTo>
                  <a:pt x="15078" y="426"/>
                </a:lnTo>
                <a:lnTo>
                  <a:pt x="15090" y="430"/>
                </a:lnTo>
                <a:lnTo>
                  <a:pt x="15101" y="435"/>
                </a:lnTo>
                <a:lnTo>
                  <a:pt x="15111" y="439"/>
                </a:lnTo>
                <a:lnTo>
                  <a:pt x="15121" y="445"/>
                </a:lnTo>
                <a:lnTo>
                  <a:pt x="15130" y="451"/>
                </a:lnTo>
                <a:lnTo>
                  <a:pt x="15139" y="458"/>
                </a:lnTo>
                <a:lnTo>
                  <a:pt x="15147" y="465"/>
                </a:lnTo>
                <a:lnTo>
                  <a:pt x="15154" y="473"/>
                </a:lnTo>
                <a:lnTo>
                  <a:pt x="15161" y="481"/>
                </a:lnTo>
                <a:lnTo>
                  <a:pt x="15167" y="489"/>
                </a:lnTo>
                <a:lnTo>
                  <a:pt x="15173" y="499"/>
                </a:lnTo>
                <a:lnTo>
                  <a:pt x="15179" y="507"/>
                </a:lnTo>
                <a:lnTo>
                  <a:pt x="15184" y="518"/>
                </a:lnTo>
                <a:lnTo>
                  <a:pt x="15189" y="527"/>
                </a:lnTo>
                <a:lnTo>
                  <a:pt x="15197" y="549"/>
                </a:lnTo>
                <a:lnTo>
                  <a:pt x="15203" y="571"/>
                </a:lnTo>
                <a:lnTo>
                  <a:pt x="15208" y="595"/>
                </a:lnTo>
                <a:lnTo>
                  <a:pt x="15210" y="620"/>
                </a:lnTo>
                <a:lnTo>
                  <a:pt x="15212" y="646"/>
                </a:lnTo>
                <a:lnTo>
                  <a:pt x="15212" y="673"/>
                </a:lnTo>
                <a:lnTo>
                  <a:pt x="15212" y="1205"/>
                </a:lnTo>
                <a:lnTo>
                  <a:pt x="15317" y="1205"/>
                </a:lnTo>
                <a:lnTo>
                  <a:pt x="15317" y="657"/>
                </a:lnTo>
                <a:lnTo>
                  <a:pt x="15316" y="619"/>
                </a:lnTo>
                <a:lnTo>
                  <a:pt x="15313" y="584"/>
                </a:lnTo>
                <a:lnTo>
                  <a:pt x="15311" y="566"/>
                </a:lnTo>
                <a:lnTo>
                  <a:pt x="15309" y="551"/>
                </a:lnTo>
                <a:lnTo>
                  <a:pt x="15305" y="534"/>
                </a:lnTo>
                <a:lnTo>
                  <a:pt x="15301" y="519"/>
                </a:lnTo>
                <a:lnTo>
                  <a:pt x="15298" y="505"/>
                </a:lnTo>
                <a:lnTo>
                  <a:pt x="15293" y="490"/>
                </a:lnTo>
                <a:lnTo>
                  <a:pt x="15287" y="476"/>
                </a:lnTo>
                <a:lnTo>
                  <a:pt x="15281" y="463"/>
                </a:lnTo>
                <a:lnTo>
                  <a:pt x="15274" y="450"/>
                </a:lnTo>
                <a:lnTo>
                  <a:pt x="15267" y="438"/>
                </a:lnTo>
                <a:lnTo>
                  <a:pt x="15260" y="426"/>
                </a:lnTo>
                <a:lnTo>
                  <a:pt x="15250" y="416"/>
                </a:lnTo>
                <a:lnTo>
                  <a:pt x="15241" y="405"/>
                </a:lnTo>
                <a:lnTo>
                  <a:pt x="15231" y="395"/>
                </a:lnTo>
                <a:lnTo>
                  <a:pt x="15221" y="386"/>
                </a:lnTo>
                <a:lnTo>
                  <a:pt x="15209" y="378"/>
                </a:lnTo>
                <a:lnTo>
                  <a:pt x="15196" y="370"/>
                </a:lnTo>
                <a:lnTo>
                  <a:pt x="15183" y="362"/>
                </a:lnTo>
                <a:lnTo>
                  <a:pt x="15170" y="356"/>
                </a:lnTo>
                <a:lnTo>
                  <a:pt x="15154" y="350"/>
                </a:lnTo>
                <a:lnTo>
                  <a:pt x="15139" y="344"/>
                </a:lnTo>
                <a:lnTo>
                  <a:pt x="15122" y="341"/>
                </a:lnTo>
                <a:lnTo>
                  <a:pt x="15105" y="336"/>
                </a:lnTo>
                <a:lnTo>
                  <a:pt x="15086" y="334"/>
                </a:lnTo>
                <a:lnTo>
                  <a:pt x="15067" y="330"/>
                </a:lnTo>
                <a:lnTo>
                  <a:pt x="15047" y="329"/>
                </a:lnTo>
                <a:lnTo>
                  <a:pt x="15026" y="328"/>
                </a:lnTo>
                <a:lnTo>
                  <a:pt x="15004" y="328"/>
                </a:lnTo>
                <a:lnTo>
                  <a:pt x="14982" y="328"/>
                </a:lnTo>
                <a:lnTo>
                  <a:pt x="14959" y="330"/>
                </a:lnTo>
                <a:lnTo>
                  <a:pt x="14938" y="335"/>
                </a:lnTo>
                <a:lnTo>
                  <a:pt x="14917" y="340"/>
                </a:lnTo>
                <a:lnTo>
                  <a:pt x="14895" y="347"/>
                </a:lnTo>
                <a:lnTo>
                  <a:pt x="14875" y="355"/>
                </a:lnTo>
                <a:lnTo>
                  <a:pt x="14856" y="364"/>
                </a:lnTo>
                <a:lnTo>
                  <a:pt x="14837" y="375"/>
                </a:lnTo>
                <a:lnTo>
                  <a:pt x="14820" y="387"/>
                </a:lnTo>
                <a:lnTo>
                  <a:pt x="14804" y="400"/>
                </a:lnTo>
                <a:lnTo>
                  <a:pt x="14788" y="414"/>
                </a:lnTo>
                <a:lnTo>
                  <a:pt x="14774" y="429"/>
                </a:lnTo>
                <a:lnTo>
                  <a:pt x="14761" y="445"/>
                </a:lnTo>
                <a:lnTo>
                  <a:pt x="14749" y="463"/>
                </a:lnTo>
                <a:lnTo>
                  <a:pt x="14740" y="481"/>
                </a:lnTo>
                <a:lnTo>
                  <a:pt x="14731" y="500"/>
                </a:lnTo>
                <a:lnTo>
                  <a:pt x="14728" y="500"/>
                </a:lnTo>
                <a:lnTo>
                  <a:pt x="14728" y="353"/>
                </a:lnTo>
                <a:lnTo>
                  <a:pt x="14624" y="353"/>
                </a:lnTo>
                <a:lnTo>
                  <a:pt x="14624" y="1205"/>
                </a:lnTo>
                <a:close/>
                <a:moveTo>
                  <a:pt x="16139" y="96"/>
                </a:moveTo>
                <a:lnTo>
                  <a:pt x="16034" y="96"/>
                </a:lnTo>
                <a:lnTo>
                  <a:pt x="16034" y="353"/>
                </a:lnTo>
                <a:lnTo>
                  <a:pt x="15886" y="353"/>
                </a:lnTo>
                <a:lnTo>
                  <a:pt x="15886" y="439"/>
                </a:lnTo>
                <a:lnTo>
                  <a:pt x="16034" y="439"/>
                </a:lnTo>
                <a:lnTo>
                  <a:pt x="16034" y="1023"/>
                </a:lnTo>
                <a:lnTo>
                  <a:pt x="16036" y="1050"/>
                </a:lnTo>
                <a:lnTo>
                  <a:pt x="16037" y="1073"/>
                </a:lnTo>
                <a:lnTo>
                  <a:pt x="16039" y="1095"/>
                </a:lnTo>
                <a:lnTo>
                  <a:pt x="16044" y="1115"/>
                </a:lnTo>
                <a:lnTo>
                  <a:pt x="16049" y="1133"/>
                </a:lnTo>
                <a:lnTo>
                  <a:pt x="16056" y="1148"/>
                </a:lnTo>
                <a:lnTo>
                  <a:pt x="16065" y="1162"/>
                </a:lnTo>
                <a:lnTo>
                  <a:pt x="16075" y="1174"/>
                </a:lnTo>
                <a:lnTo>
                  <a:pt x="16087" y="1184"/>
                </a:lnTo>
                <a:lnTo>
                  <a:pt x="16100" y="1193"/>
                </a:lnTo>
                <a:lnTo>
                  <a:pt x="16115" y="1200"/>
                </a:lnTo>
                <a:lnTo>
                  <a:pt x="16133" y="1205"/>
                </a:lnTo>
                <a:lnTo>
                  <a:pt x="16152" y="1210"/>
                </a:lnTo>
                <a:lnTo>
                  <a:pt x="16172" y="1213"/>
                </a:lnTo>
                <a:lnTo>
                  <a:pt x="16195" y="1215"/>
                </a:lnTo>
                <a:lnTo>
                  <a:pt x="16220" y="1215"/>
                </a:lnTo>
                <a:lnTo>
                  <a:pt x="16244" y="1215"/>
                </a:lnTo>
                <a:lnTo>
                  <a:pt x="16266" y="1213"/>
                </a:lnTo>
                <a:lnTo>
                  <a:pt x="16290" y="1212"/>
                </a:lnTo>
                <a:lnTo>
                  <a:pt x="16312" y="1212"/>
                </a:lnTo>
                <a:lnTo>
                  <a:pt x="16312" y="1122"/>
                </a:lnTo>
                <a:lnTo>
                  <a:pt x="16291" y="1124"/>
                </a:lnTo>
                <a:lnTo>
                  <a:pt x="16268" y="1127"/>
                </a:lnTo>
                <a:lnTo>
                  <a:pt x="16246" y="1127"/>
                </a:lnTo>
                <a:lnTo>
                  <a:pt x="16223" y="1128"/>
                </a:lnTo>
                <a:lnTo>
                  <a:pt x="16210" y="1127"/>
                </a:lnTo>
                <a:lnTo>
                  <a:pt x="16198" y="1124"/>
                </a:lnTo>
                <a:lnTo>
                  <a:pt x="16188" y="1121"/>
                </a:lnTo>
                <a:lnTo>
                  <a:pt x="16179" y="1117"/>
                </a:lnTo>
                <a:lnTo>
                  <a:pt x="16171" y="1112"/>
                </a:lnTo>
                <a:lnTo>
                  <a:pt x="16164" y="1108"/>
                </a:lnTo>
                <a:lnTo>
                  <a:pt x="16158" y="1102"/>
                </a:lnTo>
                <a:lnTo>
                  <a:pt x="16153" y="1095"/>
                </a:lnTo>
                <a:lnTo>
                  <a:pt x="16150" y="1088"/>
                </a:lnTo>
                <a:lnTo>
                  <a:pt x="16146" y="1079"/>
                </a:lnTo>
                <a:lnTo>
                  <a:pt x="16144" y="1070"/>
                </a:lnTo>
                <a:lnTo>
                  <a:pt x="16141" y="1060"/>
                </a:lnTo>
                <a:lnTo>
                  <a:pt x="16140" y="1039"/>
                </a:lnTo>
                <a:lnTo>
                  <a:pt x="16139" y="1015"/>
                </a:lnTo>
                <a:lnTo>
                  <a:pt x="16139" y="439"/>
                </a:lnTo>
                <a:lnTo>
                  <a:pt x="16312" y="439"/>
                </a:lnTo>
                <a:lnTo>
                  <a:pt x="16312" y="353"/>
                </a:lnTo>
                <a:lnTo>
                  <a:pt x="16139" y="353"/>
                </a:lnTo>
                <a:lnTo>
                  <a:pt x="16139" y="96"/>
                </a:lnTo>
                <a:close/>
                <a:moveTo>
                  <a:pt x="16463" y="1205"/>
                </a:moveTo>
                <a:lnTo>
                  <a:pt x="16568" y="1205"/>
                </a:lnTo>
                <a:lnTo>
                  <a:pt x="16568" y="750"/>
                </a:lnTo>
                <a:lnTo>
                  <a:pt x="16568" y="734"/>
                </a:lnTo>
                <a:lnTo>
                  <a:pt x="16569" y="717"/>
                </a:lnTo>
                <a:lnTo>
                  <a:pt x="16571" y="702"/>
                </a:lnTo>
                <a:lnTo>
                  <a:pt x="16574" y="686"/>
                </a:lnTo>
                <a:lnTo>
                  <a:pt x="16577" y="671"/>
                </a:lnTo>
                <a:lnTo>
                  <a:pt x="16581" y="655"/>
                </a:lnTo>
                <a:lnTo>
                  <a:pt x="16586" y="641"/>
                </a:lnTo>
                <a:lnTo>
                  <a:pt x="16590" y="626"/>
                </a:lnTo>
                <a:lnTo>
                  <a:pt x="16596" y="613"/>
                </a:lnTo>
                <a:lnTo>
                  <a:pt x="16603" y="598"/>
                </a:lnTo>
                <a:lnTo>
                  <a:pt x="16611" y="585"/>
                </a:lnTo>
                <a:lnTo>
                  <a:pt x="16619" y="573"/>
                </a:lnTo>
                <a:lnTo>
                  <a:pt x="16627" y="560"/>
                </a:lnTo>
                <a:lnTo>
                  <a:pt x="16636" y="550"/>
                </a:lnTo>
                <a:lnTo>
                  <a:pt x="16645" y="538"/>
                </a:lnTo>
                <a:lnTo>
                  <a:pt x="16656" y="527"/>
                </a:lnTo>
                <a:lnTo>
                  <a:pt x="16666" y="518"/>
                </a:lnTo>
                <a:lnTo>
                  <a:pt x="16678" y="508"/>
                </a:lnTo>
                <a:lnTo>
                  <a:pt x="16690" y="499"/>
                </a:lnTo>
                <a:lnTo>
                  <a:pt x="16702" y="490"/>
                </a:lnTo>
                <a:lnTo>
                  <a:pt x="16715" y="483"/>
                </a:lnTo>
                <a:lnTo>
                  <a:pt x="16728" y="476"/>
                </a:lnTo>
                <a:lnTo>
                  <a:pt x="16742" y="470"/>
                </a:lnTo>
                <a:lnTo>
                  <a:pt x="16757" y="464"/>
                </a:lnTo>
                <a:lnTo>
                  <a:pt x="16771" y="458"/>
                </a:lnTo>
                <a:lnTo>
                  <a:pt x="16786" y="455"/>
                </a:lnTo>
                <a:lnTo>
                  <a:pt x="16802" y="451"/>
                </a:lnTo>
                <a:lnTo>
                  <a:pt x="16817" y="448"/>
                </a:lnTo>
                <a:lnTo>
                  <a:pt x="16834" y="446"/>
                </a:lnTo>
                <a:lnTo>
                  <a:pt x="16851" y="445"/>
                </a:lnTo>
                <a:lnTo>
                  <a:pt x="16868" y="444"/>
                </a:lnTo>
                <a:lnTo>
                  <a:pt x="16885" y="445"/>
                </a:lnTo>
                <a:lnTo>
                  <a:pt x="16885" y="341"/>
                </a:lnTo>
                <a:lnTo>
                  <a:pt x="16857" y="341"/>
                </a:lnTo>
                <a:lnTo>
                  <a:pt x="16829" y="342"/>
                </a:lnTo>
                <a:lnTo>
                  <a:pt x="16803" y="345"/>
                </a:lnTo>
                <a:lnTo>
                  <a:pt x="16777" y="351"/>
                </a:lnTo>
                <a:lnTo>
                  <a:pt x="16753" y="359"/>
                </a:lnTo>
                <a:lnTo>
                  <a:pt x="16729" y="368"/>
                </a:lnTo>
                <a:lnTo>
                  <a:pt x="16707" y="379"/>
                </a:lnTo>
                <a:lnTo>
                  <a:pt x="16687" y="392"/>
                </a:lnTo>
                <a:lnTo>
                  <a:pt x="16666" y="406"/>
                </a:lnTo>
                <a:lnTo>
                  <a:pt x="16647" y="423"/>
                </a:lnTo>
                <a:lnTo>
                  <a:pt x="16630" y="440"/>
                </a:lnTo>
                <a:lnTo>
                  <a:pt x="16614" y="459"/>
                </a:lnTo>
                <a:lnTo>
                  <a:pt x="16599" y="481"/>
                </a:lnTo>
                <a:lnTo>
                  <a:pt x="16586" y="503"/>
                </a:lnTo>
                <a:lnTo>
                  <a:pt x="16574" y="527"/>
                </a:lnTo>
                <a:lnTo>
                  <a:pt x="16563" y="552"/>
                </a:lnTo>
                <a:lnTo>
                  <a:pt x="16560" y="552"/>
                </a:lnTo>
                <a:lnTo>
                  <a:pt x="16560" y="353"/>
                </a:lnTo>
                <a:lnTo>
                  <a:pt x="16463" y="353"/>
                </a:lnTo>
                <a:lnTo>
                  <a:pt x="16463" y="1205"/>
                </a:lnTo>
                <a:close/>
                <a:moveTo>
                  <a:pt x="17676" y="353"/>
                </a:moveTo>
                <a:lnTo>
                  <a:pt x="17572" y="353"/>
                </a:lnTo>
                <a:lnTo>
                  <a:pt x="17572" y="800"/>
                </a:lnTo>
                <a:lnTo>
                  <a:pt x="17572" y="832"/>
                </a:lnTo>
                <a:lnTo>
                  <a:pt x="17568" y="864"/>
                </a:lnTo>
                <a:lnTo>
                  <a:pt x="17563" y="896"/>
                </a:lnTo>
                <a:lnTo>
                  <a:pt x="17557" y="927"/>
                </a:lnTo>
                <a:lnTo>
                  <a:pt x="17549" y="957"/>
                </a:lnTo>
                <a:lnTo>
                  <a:pt x="17538" y="984"/>
                </a:lnTo>
                <a:lnTo>
                  <a:pt x="17533" y="998"/>
                </a:lnTo>
                <a:lnTo>
                  <a:pt x="17525" y="1012"/>
                </a:lnTo>
                <a:lnTo>
                  <a:pt x="17518" y="1025"/>
                </a:lnTo>
                <a:lnTo>
                  <a:pt x="17511" y="1036"/>
                </a:lnTo>
                <a:lnTo>
                  <a:pt x="17503" y="1048"/>
                </a:lnTo>
                <a:lnTo>
                  <a:pt x="17494" y="1059"/>
                </a:lnTo>
                <a:lnTo>
                  <a:pt x="17485" y="1070"/>
                </a:lnTo>
                <a:lnTo>
                  <a:pt x="17475" y="1080"/>
                </a:lnTo>
                <a:lnTo>
                  <a:pt x="17465" y="1089"/>
                </a:lnTo>
                <a:lnTo>
                  <a:pt x="17454" y="1098"/>
                </a:lnTo>
                <a:lnTo>
                  <a:pt x="17443" y="1107"/>
                </a:lnTo>
                <a:lnTo>
                  <a:pt x="17432" y="1114"/>
                </a:lnTo>
                <a:lnTo>
                  <a:pt x="17418" y="1120"/>
                </a:lnTo>
                <a:lnTo>
                  <a:pt x="17405" y="1126"/>
                </a:lnTo>
                <a:lnTo>
                  <a:pt x="17392" y="1130"/>
                </a:lnTo>
                <a:lnTo>
                  <a:pt x="17378" y="1135"/>
                </a:lnTo>
                <a:lnTo>
                  <a:pt x="17363" y="1139"/>
                </a:lnTo>
                <a:lnTo>
                  <a:pt x="17348" y="1141"/>
                </a:lnTo>
                <a:lnTo>
                  <a:pt x="17332" y="1142"/>
                </a:lnTo>
                <a:lnTo>
                  <a:pt x="17315" y="1142"/>
                </a:lnTo>
                <a:lnTo>
                  <a:pt x="17285" y="1141"/>
                </a:lnTo>
                <a:lnTo>
                  <a:pt x="17258" y="1139"/>
                </a:lnTo>
                <a:lnTo>
                  <a:pt x="17233" y="1134"/>
                </a:lnTo>
                <a:lnTo>
                  <a:pt x="17211" y="1127"/>
                </a:lnTo>
                <a:lnTo>
                  <a:pt x="17200" y="1123"/>
                </a:lnTo>
                <a:lnTo>
                  <a:pt x="17190" y="1118"/>
                </a:lnTo>
                <a:lnTo>
                  <a:pt x="17181" y="1114"/>
                </a:lnTo>
                <a:lnTo>
                  <a:pt x="17171" y="1109"/>
                </a:lnTo>
                <a:lnTo>
                  <a:pt x="17163" y="1103"/>
                </a:lnTo>
                <a:lnTo>
                  <a:pt x="17156" y="1097"/>
                </a:lnTo>
                <a:lnTo>
                  <a:pt x="17148" y="1090"/>
                </a:lnTo>
                <a:lnTo>
                  <a:pt x="17142" y="1083"/>
                </a:lnTo>
                <a:lnTo>
                  <a:pt x="17135" y="1074"/>
                </a:lnTo>
                <a:lnTo>
                  <a:pt x="17129" y="1067"/>
                </a:lnTo>
                <a:lnTo>
                  <a:pt x="17123" y="1058"/>
                </a:lnTo>
                <a:lnTo>
                  <a:pt x="17118" y="1050"/>
                </a:lnTo>
                <a:lnTo>
                  <a:pt x="17110" y="1031"/>
                </a:lnTo>
                <a:lnTo>
                  <a:pt x="17101" y="1009"/>
                </a:lnTo>
                <a:lnTo>
                  <a:pt x="17097" y="987"/>
                </a:lnTo>
                <a:lnTo>
                  <a:pt x="17092" y="962"/>
                </a:lnTo>
                <a:lnTo>
                  <a:pt x="17088" y="936"/>
                </a:lnTo>
                <a:lnTo>
                  <a:pt x="17087" y="907"/>
                </a:lnTo>
                <a:lnTo>
                  <a:pt x="17087" y="353"/>
                </a:lnTo>
                <a:lnTo>
                  <a:pt x="16982" y="353"/>
                </a:lnTo>
                <a:lnTo>
                  <a:pt x="16982" y="906"/>
                </a:lnTo>
                <a:lnTo>
                  <a:pt x="16984" y="943"/>
                </a:lnTo>
                <a:lnTo>
                  <a:pt x="16987" y="977"/>
                </a:lnTo>
                <a:lnTo>
                  <a:pt x="16990" y="994"/>
                </a:lnTo>
                <a:lnTo>
                  <a:pt x="16992" y="1010"/>
                </a:lnTo>
                <a:lnTo>
                  <a:pt x="16996" y="1026"/>
                </a:lnTo>
                <a:lnTo>
                  <a:pt x="16999" y="1041"/>
                </a:lnTo>
                <a:lnTo>
                  <a:pt x="17004" y="1055"/>
                </a:lnTo>
                <a:lnTo>
                  <a:pt x="17009" y="1070"/>
                </a:lnTo>
                <a:lnTo>
                  <a:pt x="17015" y="1083"/>
                </a:lnTo>
                <a:lnTo>
                  <a:pt x="17020" y="1096"/>
                </a:lnTo>
                <a:lnTo>
                  <a:pt x="17028" y="1109"/>
                </a:lnTo>
                <a:lnTo>
                  <a:pt x="17035" y="1121"/>
                </a:lnTo>
                <a:lnTo>
                  <a:pt x="17043" y="1133"/>
                </a:lnTo>
                <a:lnTo>
                  <a:pt x="17051" y="1143"/>
                </a:lnTo>
                <a:lnTo>
                  <a:pt x="17061" y="1153"/>
                </a:lnTo>
                <a:lnTo>
                  <a:pt x="17070" y="1162"/>
                </a:lnTo>
                <a:lnTo>
                  <a:pt x="17081" y="1172"/>
                </a:lnTo>
                <a:lnTo>
                  <a:pt x="17093" y="1180"/>
                </a:lnTo>
                <a:lnTo>
                  <a:pt x="17105" y="1188"/>
                </a:lnTo>
                <a:lnTo>
                  <a:pt x="17117" y="1196"/>
                </a:lnTo>
                <a:lnTo>
                  <a:pt x="17130" y="1202"/>
                </a:lnTo>
                <a:lnTo>
                  <a:pt x="17144" y="1207"/>
                </a:lnTo>
                <a:lnTo>
                  <a:pt x="17159" y="1212"/>
                </a:lnTo>
                <a:lnTo>
                  <a:pt x="17175" y="1217"/>
                </a:lnTo>
                <a:lnTo>
                  <a:pt x="17190" y="1222"/>
                </a:lnTo>
                <a:lnTo>
                  <a:pt x="17207" y="1224"/>
                </a:lnTo>
                <a:lnTo>
                  <a:pt x="17225" y="1226"/>
                </a:lnTo>
                <a:lnTo>
                  <a:pt x="17244" y="1229"/>
                </a:lnTo>
                <a:lnTo>
                  <a:pt x="17263" y="1230"/>
                </a:lnTo>
                <a:lnTo>
                  <a:pt x="17283" y="1230"/>
                </a:lnTo>
                <a:lnTo>
                  <a:pt x="17306" y="1229"/>
                </a:lnTo>
                <a:lnTo>
                  <a:pt x="17329" y="1226"/>
                </a:lnTo>
                <a:lnTo>
                  <a:pt x="17352" y="1223"/>
                </a:lnTo>
                <a:lnTo>
                  <a:pt x="17375" y="1218"/>
                </a:lnTo>
                <a:lnTo>
                  <a:pt x="17396" y="1211"/>
                </a:lnTo>
                <a:lnTo>
                  <a:pt x="17417" y="1204"/>
                </a:lnTo>
                <a:lnTo>
                  <a:pt x="17437" y="1194"/>
                </a:lnTo>
                <a:lnTo>
                  <a:pt x="17456" y="1184"/>
                </a:lnTo>
                <a:lnTo>
                  <a:pt x="17475" y="1172"/>
                </a:lnTo>
                <a:lnTo>
                  <a:pt x="17493" y="1158"/>
                </a:lnTo>
                <a:lnTo>
                  <a:pt x="17510" y="1143"/>
                </a:lnTo>
                <a:lnTo>
                  <a:pt x="17525" y="1128"/>
                </a:lnTo>
                <a:lnTo>
                  <a:pt x="17541" y="1110"/>
                </a:lnTo>
                <a:lnTo>
                  <a:pt x="17554" y="1092"/>
                </a:lnTo>
                <a:lnTo>
                  <a:pt x="17566" y="1072"/>
                </a:lnTo>
                <a:lnTo>
                  <a:pt x="17576" y="1052"/>
                </a:lnTo>
                <a:lnTo>
                  <a:pt x="17580" y="1052"/>
                </a:lnTo>
                <a:lnTo>
                  <a:pt x="17580" y="1205"/>
                </a:lnTo>
                <a:lnTo>
                  <a:pt x="17676" y="1205"/>
                </a:lnTo>
                <a:lnTo>
                  <a:pt x="17676" y="353"/>
                </a:lnTo>
                <a:close/>
                <a:moveTo>
                  <a:pt x="18489" y="602"/>
                </a:moveTo>
                <a:lnTo>
                  <a:pt x="18488" y="584"/>
                </a:lnTo>
                <a:lnTo>
                  <a:pt x="18485" y="569"/>
                </a:lnTo>
                <a:lnTo>
                  <a:pt x="18483" y="552"/>
                </a:lnTo>
                <a:lnTo>
                  <a:pt x="18479" y="537"/>
                </a:lnTo>
                <a:lnTo>
                  <a:pt x="18476" y="522"/>
                </a:lnTo>
                <a:lnTo>
                  <a:pt x="18471" y="508"/>
                </a:lnTo>
                <a:lnTo>
                  <a:pt x="18466" y="494"/>
                </a:lnTo>
                <a:lnTo>
                  <a:pt x="18460" y="481"/>
                </a:lnTo>
                <a:lnTo>
                  <a:pt x="18454" y="468"/>
                </a:lnTo>
                <a:lnTo>
                  <a:pt x="18447" y="456"/>
                </a:lnTo>
                <a:lnTo>
                  <a:pt x="18439" y="444"/>
                </a:lnTo>
                <a:lnTo>
                  <a:pt x="18432" y="433"/>
                </a:lnTo>
                <a:lnTo>
                  <a:pt x="18422" y="423"/>
                </a:lnTo>
                <a:lnTo>
                  <a:pt x="18414" y="413"/>
                </a:lnTo>
                <a:lnTo>
                  <a:pt x="18403" y="404"/>
                </a:lnTo>
                <a:lnTo>
                  <a:pt x="18394" y="395"/>
                </a:lnTo>
                <a:lnTo>
                  <a:pt x="18383" y="387"/>
                </a:lnTo>
                <a:lnTo>
                  <a:pt x="18371" y="379"/>
                </a:lnTo>
                <a:lnTo>
                  <a:pt x="18361" y="372"/>
                </a:lnTo>
                <a:lnTo>
                  <a:pt x="18349" y="366"/>
                </a:lnTo>
                <a:lnTo>
                  <a:pt x="18336" y="360"/>
                </a:lnTo>
                <a:lnTo>
                  <a:pt x="18323" y="354"/>
                </a:lnTo>
                <a:lnTo>
                  <a:pt x="18309" y="349"/>
                </a:lnTo>
                <a:lnTo>
                  <a:pt x="18296" y="344"/>
                </a:lnTo>
                <a:lnTo>
                  <a:pt x="18268" y="337"/>
                </a:lnTo>
                <a:lnTo>
                  <a:pt x="18238" y="331"/>
                </a:lnTo>
                <a:lnTo>
                  <a:pt x="18207" y="329"/>
                </a:lnTo>
                <a:lnTo>
                  <a:pt x="18176" y="328"/>
                </a:lnTo>
                <a:lnTo>
                  <a:pt x="18148" y="328"/>
                </a:lnTo>
                <a:lnTo>
                  <a:pt x="18119" y="330"/>
                </a:lnTo>
                <a:lnTo>
                  <a:pt x="18091" y="335"/>
                </a:lnTo>
                <a:lnTo>
                  <a:pt x="18062" y="341"/>
                </a:lnTo>
                <a:lnTo>
                  <a:pt x="18035" y="348"/>
                </a:lnTo>
                <a:lnTo>
                  <a:pt x="18008" y="357"/>
                </a:lnTo>
                <a:lnTo>
                  <a:pt x="17996" y="363"/>
                </a:lnTo>
                <a:lnTo>
                  <a:pt x="17983" y="369"/>
                </a:lnTo>
                <a:lnTo>
                  <a:pt x="17971" y="375"/>
                </a:lnTo>
                <a:lnTo>
                  <a:pt x="17959" y="382"/>
                </a:lnTo>
                <a:lnTo>
                  <a:pt x="17947" y="389"/>
                </a:lnTo>
                <a:lnTo>
                  <a:pt x="17936" y="398"/>
                </a:lnTo>
                <a:lnTo>
                  <a:pt x="17927" y="406"/>
                </a:lnTo>
                <a:lnTo>
                  <a:pt x="17916" y="414"/>
                </a:lnTo>
                <a:lnTo>
                  <a:pt x="17908" y="424"/>
                </a:lnTo>
                <a:lnTo>
                  <a:pt x="17898" y="435"/>
                </a:lnTo>
                <a:lnTo>
                  <a:pt x="17891" y="445"/>
                </a:lnTo>
                <a:lnTo>
                  <a:pt x="17884" y="456"/>
                </a:lnTo>
                <a:lnTo>
                  <a:pt x="17877" y="468"/>
                </a:lnTo>
                <a:lnTo>
                  <a:pt x="17871" y="481"/>
                </a:lnTo>
                <a:lnTo>
                  <a:pt x="17866" y="494"/>
                </a:lnTo>
                <a:lnTo>
                  <a:pt x="17863" y="507"/>
                </a:lnTo>
                <a:lnTo>
                  <a:pt x="17859" y="521"/>
                </a:lnTo>
                <a:lnTo>
                  <a:pt x="17857" y="535"/>
                </a:lnTo>
                <a:lnTo>
                  <a:pt x="17856" y="551"/>
                </a:lnTo>
                <a:lnTo>
                  <a:pt x="17854" y="568"/>
                </a:lnTo>
                <a:lnTo>
                  <a:pt x="17856" y="581"/>
                </a:lnTo>
                <a:lnTo>
                  <a:pt x="17856" y="592"/>
                </a:lnTo>
                <a:lnTo>
                  <a:pt x="17858" y="606"/>
                </a:lnTo>
                <a:lnTo>
                  <a:pt x="17859" y="616"/>
                </a:lnTo>
                <a:lnTo>
                  <a:pt x="17862" y="628"/>
                </a:lnTo>
                <a:lnTo>
                  <a:pt x="17865" y="639"/>
                </a:lnTo>
                <a:lnTo>
                  <a:pt x="17869" y="648"/>
                </a:lnTo>
                <a:lnTo>
                  <a:pt x="17873" y="659"/>
                </a:lnTo>
                <a:lnTo>
                  <a:pt x="17877" y="667"/>
                </a:lnTo>
                <a:lnTo>
                  <a:pt x="17883" y="677"/>
                </a:lnTo>
                <a:lnTo>
                  <a:pt x="17889" y="685"/>
                </a:lnTo>
                <a:lnTo>
                  <a:pt x="17895" y="693"/>
                </a:lnTo>
                <a:lnTo>
                  <a:pt x="17908" y="709"/>
                </a:lnTo>
                <a:lnTo>
                  <a:pt x="17923" y="722"/>
                </a:lnTo>
                <a:lnTo>
                  <a:pt x="17940" y="735"/>
                </a:lnTo>
                <a:lnTo>
                  <a:pt x="17958" y="746"/>
                </a:lnTo>
                <a:lnTo>
                  <a:pt x="17978" y="756"/>
                </a:lnTo>
                <a:lnTo>
                  <a:pt x="17998" y="765"/>
                </a:lnTo>
                <a:lnTo>
                  <a:pt x="18021" y="774"/>
                </a:lnTo>
                <a:lnTo>
                  <a:pt x="18043" y="781"/>
                </a:lnTo>
                <a:lnTo>
                  <a:pt x="18068" y="788"/>
                </a:lnTo>
                <a:lnTo>
                  <a:pt x="18093" y="795"/>
                </a:lnTo>
                <a:lnTo>
                  <a:pt x="18227" y="825"/>
                </a:lnTo>
                <a:lnTo>
                  <a:pt x="18262" y="835"/>
                </a:lnTo>
                <a:lnTo>
                  <a:pt x="18296" y="845"/>
                </a:lnTo>
                <a:lnTo>
                  <a:pt x="18312" y="851"/>
                </a:lnTo>
                <a:lnTo>
                  <a:pt x="18327" y="858"/>
                </a:lnTo>
                <a:lnTo>
                  <a:pt x="18343" y="866"/>
                </a:lnTo>
                <a:lnTo>
                  <a:pt x="18356" y="874"/>
                </a:lnTo>
                <a:lnTo>
                  <a:pt x="18369" y="883"/>
                </a:lnTo>
                <a:lnTo>
                  <a:pt x="18380" y="894"/>
                </a:lnTo>
                <a:lnTo>
                  <a:pt x="18390" y="905"/>
                </a:lnTo>
                <a:lnTo>
                  <a:pt x="18399" y="918"/>
                </a:lnTo>
                <a:lnTo>
                  <a:pt x="18404" y="931"/>
                </a:lnTo>
                <a:lnTo>
                  <a:pt x="18410" y="946"/>
                </a:lnTo>
                <a:lnTo>
                  <a:pt x="18413" y="963"/>
                </a:lnTo>
                <a:lnTo>
                  <a:pt x="18414" y="981"/>
                </a:lnTo>
                <a:lnTo>
                  <a:pt x="18414" y="991"/>
                </a:lnTo>
                <a:lnTo>
                  <a:pt x="18413" y="1002"/>
                </a:lnTo>
                <a:lnTo>
                  <a:pt x="18410" y="1012"/>
                </a:lnTo>
                <a:lnTo>
                  <a:pt x="18408" y="1021"/>
                </a:lnTo>
                <a:lnTo>
                  <a:pt x="18404" y="1031"/>
                </a:lnTo>
                <a:lnTo>
                  <a:pt x="18401" y="1040"/>
                </a:lnTo>
                <a:lnTo>
                  <a:pt x="18396" y="1048"/>
                </a:lnTo>
                <a:lnTo>
                  <a:pt x="18391" y="1055"/>
                </a:lnTo>
                <a:lnTo>
                  <a:pt x="18385" y="1064"/>
                </a:lnTo>
                <a:lnTo>
                  <a:pt x="18380" y="1071"/>
                </a:lnTo>
                <a:lnTo>
                  <a:pt x="18374" y="1078"/>
                </a:lnTo>
                <a:lnTo>
                  <a:pt x="18366" y="1084"/>
                </a:lnTo>
                <a:lnTo>
                  <a:pt x="18351" y="1096"/>
                </a:lnTo>
                <a:lnTo>
                  <a:pt x="18334" y="1107"/>
                </a:lnTo>
                <a:lnTo>
                  <a:pt x="18317" y="1115"/>
                </a:lnTo>
                <a:lnTo>
                  <a:pt x="18299" y="1122"/>
                </a:lnTo>
                <a:lnTo>
                  <a:pt x="18279" y="1129"/>
                </a:lnTo>
                <a:lnTo>
                  <a:pt x="18260" y="1134"/>
                </a:lnTo>
                <a:lnTo>
                  <a:pt x="18239" y="1137"/>
                </a:lnTo>
                <a:lnTo>
                  <a:pt x="18219" y="1140"/>
                </a:lnTo>
                <a:lnTo>
                  <a:pt x="18200" y="1142"/>
                </a:lnTo>
                <a:lnTo>
                  <a:pt x="18181" y="1142"/>
                </a:lnTo>
                <a:lnTo>
                  <a:pt x="18155" y="1141"/>
                </a:lnTo>
                <a:lnTo>
                  <a:pt x="18130" y="1139"/>
                </a:lnTo>
                <a:lnTo>
                  <a:pt x="18106" y="1135"/>
                </a:lnTo>
                <a:lnTo>
                  <a:pt x="18084" y="1129"/>
                </a:lnTo>
                <a:lnTo>
                  <a:pt x="18062" y="1121"/>
                </a:lnTo>
                <a:lnTo>
                  <a:pt x="18042" y="1112"/>
                </a:lnTo>
                <a:lnTo>
                  <a:pt x="18023" y="1101"/>
                </a:lnTo>
                <a:lnTo>
                  <a:pt x="18007" y="1089"/>
                </a:lnTo>
                <a:lnTo>
                  <a:pt x="17990" y="1074"/>
                </a:lnTo>
                <a:lnTo>
                  <a:pt x="17976" y="1058"/>
                </a:lnTo>
                <a:lnTo>
                  <a:pt x="17970" y="1050"/>
                </a:lnTo>
                <a:lnTo>
                  <a:pt x="17964" y="1041"/>
                </a:lnTo>
                <a:lnTo>
                  <a:pt x="17958" y="1032"/>
                </a:lnTo>
                <a:lnTo>
                  <a:pt x="17953" y="1022"/>
                </a:lnTo>
                <a:lnTo>
                  <a:pt x="17948" y="1012"/>
                </a:lnTo>
                <a:lnTo>
                  <a:pt x="17944" y="1001"/>
                </a:lnTo>
                <a:lnTo>
                  <a:pt x="17940" y="990"/>
                </a:lnTo>
                <a:lnTo>
                  <a:pt x="17936" y="978"/>
                </a:lnTo>
                <a:lnTo>
                  <a:pt x="17932" y="955"/>
                </a:lnTo>
                <a:lnTo>
                  <a:pt x="17929" y="930"/>
                </a:lnTo>
                <a:lnTo>
                  <a:pt x="17825" y="930"/>
                </a:lnTo>
                <a:lnTo>
                  <a:pt x="17827" y="949"/>
                </a:lnTo>
                <a:lnTo>
                  <a:pt x="17830" y="968"/>
                </a:lnTo>
                <a:lnTo>
                  <a:pt x="17833" y="985"/>
                </a:lnTo>
                <a:lnTo>
                  <a:pt x="17837" y="1002"/>
                </a:lnTo>
                <a:lnTo>
                  <a:pt x="17841" y="1019"/>
                </a:lnTo>
                <a:lnTo>
                  <a:pt x="17847" y="1035"/>
                </a:lnTo>
                <a:lnTo>
                  <a:pt x="17853" y="1050"/>
                </a:lnTo>
                <a:lnTo>
                  <a:pt x="17859" y="1065"/>
                </a:lnTo>
                <a:lnTo>
                  <a:pt x="17866" y="1079"/>
                </a:lnTo>
                <a:lnTo>
                  <a:pt x="17875" y="1092"/>
                </a:lnTo>
                <a:lnTo>
                  <a:pt x="17883" y="1104"/>
                </a:lnTo>
                <a:lnTo>
                  <a:pt x="17891" y="1116"/>
                </a:lnTo>
                <a:lnTo>
                  <a:pt x="17901" y="1128"/>
                </a:lnTo>
                <a:lnTo>
                  <a:pt x="17910" y="1139"/>
                </a:lnTo>
                <a:lnTo>
                  <a:pt x="17921" y="1149"/>
                </a:lnTo>
                <a:lnTo>
                  <a:pt x="17932" y="1159"/>
                </a:lnTo>
                <a:lnTo>
                  <a:pt x="17944" y="1167"/>
                </a:lnTo>
                <a:lnTo>
                  <a:pt x="17955" y="1175"/>
                </a:lnTo>
                <a:lnTo>
                  <a:pt x="17969" y="1183"/>
                </a:lnTo>
                <a:lnTo>
                  <a:pt x="17982" y="1190"/>
                </a:lnTo>
                <a:lnTo>
                  <a:pt x="17996" y="1197"/>
                </a:lnTo>
                <a:lnTo>
                  <a:pt x="18009" y="1203"/>
                </a:lnTo>
                <a:lnTo>
                  <a:pt x="18024" y="1207"/>
                </a:lnTo>
                <a:lnTo>
                  <a:pt x="18039" y="1212"/>
                </a:lnTo>
                <a:lnTo>
                  <a:pt x="18055" y="1217"/>
                </a:lnTo>
                <a:lnTo>
                  <a:pt x="18071" y="1221"/>
                </a:lnTo>
                <a:lnTo>
                  <a:pt x="18087" y="1223"/>
                </a:lnTo>
                <a:lnTo>
                  <a:pt x="18104" y="1225"/>
                </a:lnTo>
                <a:lnTo>
                  <a:pt x="18140" y="1229"/>
                </a:lnTo>
                <a:lnTo>
                  <a:pt x="18176" y="1230"/>
                </a:lnTo>
                <a:lnTo>
                  <a:pt x="18206" y="1229"/>
                </a:lnTo>
                <a:lnTo>
                  <a:pt x="18236" y="1226"/>
                </a:lnTo>
                <a:lnTo>
                  <a:pt x="18267" y="1222"/>
                </a:lnTo>
                <a:lnTo>
                  <a:pt x="18296" y="1216"/>
                </a:lnTo>
                <a:lnTo>
                  <a:pt x="18326" y="1207"/>
                </a:lnTo>
                <a:lnTo>
                  <a:pt x="18353" y="1198"/>
                </a:lnTo>
                <a:lnTo>
                  <a:pt x="18368" y="1192"/>
                </a:lnTo>
                <a:lnTo>
                  <a:pt x="18381" y="1186"/>
                </a:lnTo>
                <a:lnTo>
                  <a:pt x="18394" y="1179"/>
                </a:lnTo>
                <a:lnTo>
                  <a:pt x="18407" y="1172"/>
                </a:lnTo>
                <a:lnTo>
                  <a:pt x="18419" y="1164"/>
                </a:lnTo>
                <a:lnTo>
                  <a:pt x="18431" y="1155"/>
                </a:lnTo>
                <a:lnTo>
                  <a:pt x="18441" y="1146"/>
                </a:lnTo>
                <a:lnTo>
                  <a:pt x="18452" y="1136"/>
                </a:lnTo>
                <a:lnTo>
                  <a:pt x="18462" y="1126"/>
                </a:lnTo>
                <a:lnTo>
                  <a:pt x="18471" y="1115"/>
                </a:lnTo>
                <a:lnTo>
                  <a:pt x="18479" y="1104"/>
                </a:lnTo>
                <a:lnTo>
                  <a:pt x="18488" y="1092"/>
                </a:lnTo>
                <a:lnTo>
                  <a:pt x="18494" y="1079"/>
                </a:lnTo>
                <a:lnTo>
                  <a:pt x="18501" y="1066"/>
                </a:lnTo>
                <a:lnTo>
                  <a:pt x="18505" y="1052"/>
                </a:lnTo>
                <a:lnTo>
                  <a:pt x="18510" y="1038"/>
                </a:lnTo>
                <a:lnTo>
                  <a:pt x="18514" y="1023"/>
                </a:lnTo>
                <a:lnTo>
                  <a:pt x="18516" y="1007"/>
                </a:lnTo>
                <a:lnTo>
                  <a:pt x="18517" y="990"/>
                </a:lnTo>
                <a:lnTo>
                  <a:pt x="18519" y="974"/>
                </a:lnTo>
                <a:lnTo>
                  <a:pt x="18517" y="960"/>
                </a:lnTo>
                <a:lnTo>
                  <a:pt x="18517" y="946"/>
                </a:lnTo>
                <a:lnTo>
                  <a:pt x="18515" y="934"/>
                </a:lnTo>
                <a:lnTo>
                  <a:pt x="18513" y="921"/>
                </a:lnTo>
                <a:lnTo>
                  <a:pt x="18510" y="909"/>
                </a:lnTo>
                <a:lnTo>
                  <a:pt x="18505" y="899"/>
                </a:lnTo>
                <a:lnTo>
                  <a:pt x="18502" y="887"/>
                </a:lnTo>
                <a:lnTo>
                  <a:pt x="18497" y="876"/>
                </a:lnTo>
                <a:lnTo>
                  <a:pt x="18491" y="867"/>
                </a:lnTo>
                <a:lnTo>
                  <a:pt x="18486" y="857"/>
                </a:lnTo>
                <a:lnTo>
                  <a:pt x="18479" y="848"/>
                </a:lnTo>
                <a:lnTo>
                  <a:pt x="18472" y="838"/>
                </a:lnTo>
                <a:lnTo>
                  <a:pt x="18458" y="822"/>
                </a:lnTo>
                <a:lnTo>
                  <a:pt x="18441" y="806"/>
                </a:lnTo>
                <a:lnTo>
                  <a:pt x="18424" y="793"/>
                </a:lnTo>
                <a:lnTo>
                  <a:pt x="18404" y="781"/>
                </a:lnTo>
                <a:lnTo>
                  <a:pt x="18384" y="771"/>
                </a:lnTo>
                <a:lnTo>
                  <a:pt x="18363" y="761"/>
                </a:lnTo>
                <a:lnTo>
                  <a:pt x="18342" y="753"/>
                </a:lnTo>
                <a:lnTo>
                  <a:pt x="18320" y="747"/>
                </a:lnTo>
                <a:lnTo>
                  <a:pt x="18298" y="741"/>
                </a:lnTo>
                <a:lnTo>
                  <a:pt x="18275" y="737"/>
                </a:lnTo>
                <a:lnTo>
                  <a:pt x="18136" y="706"/>
                </a:lnTo>
                <a:lnTo>
                  <a:pt x="18107" y="698"/>
                </a:lnTo>
                <a:lnTo>
                  <a:pt x="18078" y="689"/>
                </a:lnTo>
                <a:lnTo>
                  <a:pt x="18062" y="683"/>
                </a:lnTo>
                <a:lnTo>
                  <a:pt x="18048" y="677"/>
                </a:lnTo>
                <a:lnTo>
                  <a:pt x="18034" y="670"/>
                </a:lnTo>
                <a:lnTo>
                  <a:pt x="18021" y="661"/>
                </a:lnTo>
                <a:lnTo>
                  <a:pt x="18008" y="653"/>
                </a:lnTo>
                <a:lnTo>
                  <a:pt x="17996" y="642"/>
                </a:lnTo>
                <a:lnTo>
                  <a:pt x="17985" y="632"/>
                </a:lnTo>
                <a:lnTo>
                  <a:pt x="17977" y="621"/>
                </a:lnTo>
                <a:lnTo>
                  <a:pt x="17970" y="608"/>
                </a:lnTo>
                <a:lnTo>
                  <a:pt x="17964" y="594"/>
                </a:lnTo>
                <a:lnTo>
                  <a:pt x="17961" y="587"/>
                </a:lnTo>
                <a:lnTo>
                  <a:pt x="17960" y="578"/>
                </a:lnTo>
                <a:lnTo>
                  <a:pt x="17959" y="570"/>
                </a:lnTo>
                <a:lnTo>
                  <a:pt x="17959" y="562"/>
                </a:lnTo>
                <a:lnTo>
                  <a:pt x="17959" y="552"/>
                </a:lnTo>
                <a:lnTo>
                  <a:pt x="17960" y="543"/>
                </a:lnTo>
                <a:lnTo>
                  <a:pt x="17961" y="533"/>
                </a:lnTo>
                <a:lnTo>
                  <a:pt x="17964" y="524"/>
                </a:lnTo>
                <a:lnTo>
                  <a:pt x="17966" y="515"/>
                </a:lnTo>
                <a:lnTo>
                  <a:pt x="17970" y="507"/>
                </a:lnTo>
                <a:lnTo>
                  <a:pt x="17973" y="500"/>
                </a:lnTo>
                <a:lnTo>
                  <a:pt x="17978" y="493"/>
                </a:lnTo>
                <a:lnTo>
                  <a:pt x="17988" y="478"/>
                </a:lnTo>
                <a:lnTo>
                  <a:pt x="17998" y="467"/>
                </a:lnTo>
                <a:lnTo>
                  <a:pt x="18011" y="456"/>
                </a:lnTo>
                <a:lnTo>
                  <a:pt x="18026" y="446"/>
                </a:lnTo>
                <a:lnTo>
                  <a:pt x="18041" y="439"/>
                </a:lnTo>
                <a:lnTo>
                  <a:pt x="18056" y="432"/>
                </a:lnTo>
                <a:lnTo>
                  <a:pt x="18073" y="426"/>
                </a:lnTo>
                <a:lnTo>
                  <a:pt x="18091" y="423"/>
                </a:lnTo>
                <a:lnTo>
                  <a:pt x="18107" y="419"/>
                </a:lnTo>
                <a:lnTo>
                  <a:pt x="18125" y="417"/>
                </a:lnTo>
                <a:lnTo>
                  <a:pt x="18143" y="416"/>
                </a:lnTo>
                <a:lnTo>
                  <a:pt x="18161" y="416"/>
                </a:lnTo>
                <a:lnTo>
                  <a:pt x="18184" y="416"/>
                </a:lnTo>
                <a:lnTo>
                  <a:pt x="18205" y="418"/>
                </a:lnTo>
                <a:lnTo>
                  <a:pt x="18225" y="421"/>
                </a:lnTo>
                <a:lnTo>
                  <a:pt x="18245" y="426"/>
                </a:lnTo>
                <a:lnTo>
                  <a:pt x="18264" y="432"/>
                </a:lnTo>
                <a:lnTo>
                  <a:pt x="18282" y="440"/>
                </a:lnTo>
                <a:lnTo>
                  <a:pt x="18300" y="449"/>
                </a:lnTo>
                <a:lnTo>
                  <a:pt x="18315" y="459"/>
                </a:lnTo>
                <a:lnTo>
                  <a:pt x="18330" y="473"/>
                </a:lnTo>
                <a:lnTo>
                  <a:pt x="18343" y="486"/>
                </a:lnTo>
                <a:lnTo>
                  <a:pt x="18355" y="501"/>
                </a:lnTo>
                <a:lnTo>
                  <a:pt x="18364" y="518"/>
                </a:lnTo>
                <a:lnTo>
                  <a:pt x="18372" y="537"/>
                </a:lnTo>
                <a:lnTo>
                  <a:pt x="18378" y="557"/>
                </a:lnTo>
                <a:lnTo>
                  <a:pt x="18382" y="578"/>
                </a:lnTo>
                <a:lnTo>
                  <a:pt x="18384" y="602"/>
                </a:lnTo>
                <a:lnTo>
                  <a:pt x="18489" y="602"/>
                </a:lnTo>
                <a:close/>
                <a:moveTo>
                  <a:pt x="18835" y="96"/>
                </a:moveTo>
                <a:lnTo>
                  <a:pt x="18730" y="96"/>
                </a:lnTo>
                <a:lnTo>
                  <a:pt x="18730" y="353"/>
                </a:lnTo>
                <a:lnTo>
                  <a:pt x="18582" y="353"/>
                </a:lnTo>
                <a:lnTo>
                  <a:pt x="18582" y="439"/>
                </a:lnTo>
                <a:lnTo>
                  <a:pt x="18730" y="439"/>
                </a:lnTo>
                <a:lnTo>
                  <a:pt x="18730" y="1023"/>
                </a:lnTo>
                <a:lnTo>
                  <a:pt x="18730" y="1050"/>
                </a:lnTo>
                <a:lnTo>
                  <a:pt x="18732" y="1073"/>
                </a:lnTo>
                <a:lnTo>
                  <a:pt x="18735" y="1095"/>
                </a:lnTo>
                <a:lnTo>
                  <a:pt x="18738" y="1115"/>
                </a:lnTo>
                <a:lnTo>
                  <a:pt x="18744" y="1133"/>
                </a:lnTo>
                <a:lnTo>
                  <a:pt x="18751" y="1148"/>
                </a:lnTo>
                <a:lnTo>
                  <a:pt x="18760" y="1162"/>
                </a:lnTo>
                <a:lnTo>
                  <a:pt x="18770" y="1174"/>
                </a:lnTo>
                <a:lnTo>
                  <a:pt x="18782" y="1184"/>
                </a:lnTo>
                <a:lnTo>
                  <a:pt x="18795" y="1193"/>
                </a:lnTo>
                <a:lnTo>
                  <a:pt x="18811" y="1200"/>
                </a:lnTo>
                <a:lnTo>
                  <a:pt x="18827" y="1205"/>
                </a:lnTo>
                <a:lnTo>
                  <a:pt x="18846" y="1210"/>
                </a:lnTo>
                <a:lnTo>
                  <a:pt x="18868" y="1213"/>
                </a:lnTo>
                <a:lnTo>
                  <a:pt x="18890" y="1215"/>
                </a:lnTo>
                <a:lnTo>
                  <a:pt x="18915" y="1215"/>
                </a:lnTo>
                <a:lnTo>
                  <a:pt x="18939" y="1215"/>
                </a:lnTo>
                <a:lnTo>
                  <a:pt x="18962" y="1213"/>
                </a:lnTo>
                <a:lnTo>
                  <a:pt x="18984" y="1212"/>
                </a:lnTo>
                <a:lnTo>
                  <a:pt x="19008" y="1212"/>
                </a:lnTo>
                <a:lnTo>
                  <a:pt x="19008" y="1122"/>
                </a:lnTo>
                <a:lnTo>
                  <a:pt x="18985" y="1124"/>
                </a:lnTo>
                <a:lnTo>
                  <a:pt x="18963" y="1127"/>
                </a:lnTo>
                <a:lnTo>
                  <a:pt x="18941" y="1127"/>
                </a:lnTo>
                <a:lnTo>
                  <a:pt x="18919" y="1128"/>
                </a:lnTo>
                <a:lnTo>
                  <a:pt x="18906" y="1127"/>
                </a:lnTo>
                <a:lnTo>
                  <a:pt x="18894" y="1124"/>
                </a:lnTo>
                <a:lnTo>
                  <a:pt x="18883" y="1121"/>
                </a:lnTo>
                <a:lnTo>
                  <a:pt x="18874" y="1117"/>
                </a:lnTo>
                <a:lnTo>
                  <a:pt x="18867" y="1112"/>
                </a:lnTo>
                <a:lnTo>
                  <a:pt x="18860" y="1108"/>
                </a:lnTo>
                <a:lnTo>
                  <a:pt x="18854" y="1102"/>
                </a:lnTo>
                <a:lnTo>
                  <a:pt x="18849" y="1095"/>
                </a:lnTo>
                <a:lnTo>
                  <a:pt x="18844" y="1088"/>
                </a:lnTo>
                <a:lnTo>
                  <a:pt x="18842" y="1079"/>
                </a:lnTo>
                <a:lnTo>
                  <a:pt x="18839" y="1070"/>
                </a:lnTo>
                <a:lnTo>
                  <a:pt x="18837" y="1060"/>
                </a:lnTo>
                <a:lnTo>
                  <a:pt x="18835" y="1039"/>
                </a:lnTo>
                <a:lnTo>
                  <a:pt x="18835" y="1015"/>
                </a:lnTo>
                <a:lnTo>
                  <a:pt x="18835" y="439"/>
                </a:lnTo>
                <a:lnTo>
                  <a:pt x="19008" y="439"/>
                </a:lnTo>
                <a:lnTo>
                  <a:pt x="19008" y="353"/>
                </a:lnTo>
                <a:lnTo>
                  <a:pt x="18835" y="353"/>
                </a:lnTo>
                <a:lnTo>
                  <a:pt x="18835" y="96"/>
                </a:lnTo>
                <a:close/>
              </a:path>
            </a:pathLst>
          </a:custGeom>
          <a:solidFill>
            <a:srgbClr val="6D6D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049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752600"/>
            <a:ext cx="12954000" cy="25146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aseline="0">
                <a:latin typeface="+mn-lt"/>
              </a:defRPr>
            </a:lvl1pPr>
            <a:lvl2pPr marL="457200" indent="-228600">
              <a:tabLst>
                <a:tab pos="457200" algn="l"/>
              </a:tabLst>
              <a:defRPr sz="1800">
                <a:latin typeface="Arial Nova" panose="020B0504020202020204" pitchFamily="34" charset="0"/>
              </a:defRPr>
            </a:lvl2pPr>
            <a:lvl3pPr marL="685800" indent="-228600">
              <a:tabLst>
                <a:tab pos="685800" algn="l"/>
              </a:tabLst>
              <a:defRPr sz="1800">
                <a:latin typeface="Arial Nova" panose="020B0504020202020204" pitchFamily="34" charset="0"/>
              </a:defRPr>
            </a:lvl3pPr>
            <a:lvl4pPr marL="914400" indent="-228600">
              <a:tabLst>
                <a:tab pos="914400" algn="l"/>
              </a:tabLst>
              <a:defRPr sz="1800">
                <a:latin typeface="Arial Nova" panose="020B0504020202020204" pitchFamily="34" charset="0"/>
              </a:defRPr>
            </a:lvl4pPr>
          </a:lstStyle>
          <a:p>
            <a:pPr lvl="0"/>
            <a:r>
              <a:rPr lang="en-US"/>
              <a:t>Slide text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885216" y="4800600"/>
            <a:ext cx="3743934" cy="2133600"/>
          </a:xfrm>
          <a:prstGeom prst="rect">
            <a:avLst/>
          </a:prstGeom>
        </p:spPr>
        <p:txBody>
          <a:bodyPr lIns="0" tIns="0" rIns="0" bIns="0" anchor="ctr" anchorCtr="1"/>
          <a:lstStyle>
            <a:lvl1pPr>
              <a:defRPr sz="20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466741" y="4800600"/>
            <a:ext cx="3743934" cy="2133600"/>
          </a:xfrm>
          <a:prstGeom prst="rect">
            <a:avLst/>
          </a:prstGeom>
        </p:spPr>
        <p:txBody>
          <a:bodyPr lIns="0" tIns="0" rIns="0" bIns="0" anchor="ctr" anchorCtr="1"/>
          <a:lstStyle>
            <a:lvl1pPr>
              <a:defRPr sz="20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10048266" y="4800600"/>
            <a:ext cx="3743934" cy="2133600"/>
          </a:xfrm>
          <a:prstGeom prst="rect">
            <a:avLst/>
          </a:prstGeom>
        </p:spPr>
        <p:txBody>
          <a:bodyPr lIns="0" tIns="0" rIns="0" bIns="0" anchor="ctr" anchorCtr="1"/>
          <a:lstStyle>
            <a:lvl1pPr>
              <a:defRPr sz="20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609600"/>
            <a:ext cx="1295400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600" baseline="0">
                <a:solidFill>
                  <a:srgbClr val="569BBE"/>
                </a:solidFill>
                <a:latin typeface="+mj-lt"/>
              </a:defRPr>
            </a:lvl1pPr>
          </a:lstStyle>
          <a:p>
            <a:r>
              <a:rPr lang="en-US" b="1">
                <a:solidFill>
                  <a:srgbClr val="569BBE"/>
                </a:solidFill>
                <a:latin typeface="Arial Nova" panose="020B0504020202020204" pitchFamily="34" charset="0"/>
              </a:rPr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269776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8047038" y="4673600"/>
            <a:ext cx="6583363" cy="3125788"/>
          </a:xfrm>
          <a:prstGeom prst="rect">
            <a:avLst/>
          </a:prstGeom>
          <a:solidFill>
            <a:srgbClr val="569BB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077200" y="4876800"/>
            <a:ext cx="5715000" cy="914400"/>
          </a:xfrm>
          <a:prstGeom prst="rect">
            <a:avLst/>
          </a:prstGeom>
          <a:noFill/>
        </p:spPr>
        <p:txBody>
          <a:bodyPr anchor="ctr"/>
          <a:lstStyle>
            <a:lvl1pPr marL="0" indent="0" algn="r">
              <a:buNone/>
              <a:defRPr sz="4000" b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1">
                <a:latin typeface="Arial Nova" panose="020B0504020202020204" pitchFamily="34" charset="0"/>
              </a:rPr>
              <a:t>Presentation name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077200" y="5856189"/>
            <a:ext cx="5715000" cy="468411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1" dirty="0">
                <a:solidFill>
                  <a:schemeClr val="bg2"/>
                </a:solidFill>
                <a:latin typeface="Arial Nova" panose="020B0504020202020204" pitchFamily="34" charset="0"/>
              </a:rPr>
              <a:t>Presenter name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077200" y="7010400"/>
            <a:ext cx="5715000" cy="468411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+mj-lt"/>
              </a:defRPr>
            </a:lvl1pPr>
          </a:lstStyle>
          <a:p>
            <a:pPr algn="r"/>
            <a:r>
              <a:rPr lang="en-US" sz="2000" b="0">
                <a:solidFill>
                  <a:schemeClr val="bg2"/>
                </a:solidFill>
                <a:latin typeface="Arial Nova" panose="020B0504020202020204" pitchFamily="34" charset="0"/>
              </a:rPr>
              <a:t>Presentation Version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2" y="855663"/>
            <a:ext cx="1967478" cy="863600"/>
          </a:xfrm>
          <a:prstGeom prst="rect">
            <a:avLst/>
          </a:prstGeom>
        </p:spPr>
      </p:pic>
      <p:sp>
        <p:nvSpPr>
          <p:cNvPr id="7" name="Freeform 6"/>
          <p:cNvSpPr>
            <a:spLocks noEditPoints="1"/>
          </p:cNvSpPr>
          <p:nvPr userDrawn="1"/>
        </p:nvSpPr>
        <p:spPr bwMode="auto">
          <a:xfrm>
            <a:off x="10610850" y="1277553"/>
            <a:ext cx="3048000" cy="197234"/>
          </a:xfrm>
          <a:custGeom>
            <a:avLst/>
            <a:gdLst>
              <a:gd name="T0" fmla="*/ 8 w 19008"/>
              <a:gd name="T1" fmla="*/ 495 h 1230"/>
              <a:gd name="T2" fmla="*/ 1007 w 19008"/>
              <a:gd name="T3" fmla="*/ 931 h 1230"/>
              <a:gd name="T4" fmla="*/ 162 w 19008"/>
              <a:gd name="T5" fmla="*/ 871 h 1230"/>
              <a:gd name="T6" fmla="*/ 811 w 19008"/>
              <a:gd name="T7" fmla="*/ 190 h 1230"/>
              <a:gd name="T8" fmla="*/ 1737 w 19008"/>
              <a:gd name="T9" fmla="*/ 481 h 1230"/>
              <a:gd name="T10" fmla="*/ 1303 w 19008"/>
              <a:gd name="T11" fmla="*/ 500 h 1230"/>
              <a:gd name="T12" fmla="*/ 2503 w 19008"/>
              <a:gd name="T13" fmla="*/ 1137 h 1230"/>
              <a:gd name="T14" fmla="*/ 2414 w 19008"/>
              <a:gd name="T15" fmla="*/ 417 h 1230"/>
              <a:gd name="T16" fmla="*/ 2317 w 19008"/>
              <a:gd name="T17" fmla="*/ 1210 h 1230"/>
              <a:gd name="T18" fmla="*/ 2641 w 19008"/>
              <a:gd name="T19" fmla="*/ 373 h 1230"/>
              <a:gd name="T20" fmla="*/ 3514 w 19008"/>
              <a:gd name="T21" fmla="*/ 1103 h 1230"/>
              <a:gd name="T22" fmla="*/ 3240 w 19008"/>
              <a:gd name="T23" fmla="*/ 446 h 1230"/>
              <a:gd name="T24" fmla="*/ 3128 w 19008"/>
              <a:gd name="T25" fmla="*/ 1152 h 1230"/>
              <a:gd name="T26" fmla="*/ 3657 w 19008"/>
              <a:gd name="T27" fmla="*/ 446 h 1230"/>
              <a:gd name="T28" fmla="*/ 3948 w 19008"/>
              <a:gd name="T29" fmla="*/ 445 h 1230"/>
              <a:gd name="T30" fmla="*/ 4373 w 19008"/>
              <a:gd name="T31" fmla="*/ 1115 h 1230"/>
              <a:gd name="T32" fmla="*/ 4323 w 19008"/>
              <a:gd name="T33" fmla="*/ 1222 h 1230"/>
              <a:gd name="T34" fmla="*/ 4015 w 19008"/>
              <a:gd name="T35" fmla="*/ 570 h 1230"/>
              <a:gd name="T36" fmla="*/ 5007 w 19008"/>
              <a:gd name="T37" fmla="*/ 421 h 1230"/>
              <a:gd name="T38" fmla="*/ 5140 w 19008"/>
              <a:gd name="T39" fmla="*/ 334 h 1230"/>
              <a:gd name="T40" fmla="*/ 4931 w 19008"/>
              <a:gd name="T41" fmla="*/ 1209 h 1230"/>
              <a:gd name="T42" fmla="*/ 4940 w 19008"/>
              <a:gd name="T43" fmla="*/ 1111 h 1230"/>
              <a:gd name="T44" fmla="*/ 6745 w 19008"/>
              <a:gd name="T45" fmla="*/ 1179 h 1230"/>
              <a:gd name="T46" fmla="*/ 6155 w 19008"/>
              <a:gd name="T47" fmla="*/ 315 h 1230"/>
              <a:gd name="T48" fmla="*/ 6858 w 19008"/>
              <a:gd name="T49" fmla="*/ 224 h 1230"/>
              <a:gd name="T50" fmla="*/ 6065 w 19008"/>
              <a:gd name="T51" fmla="*/ 450 h 1230"/>
              <a:gd name="T52" fmla="*/ 6551 w 19008"/>
              <a:gd name="T53" fmla="*/ 1131 h 1230"/>
              <a:gd name="T54" fmla="*/ 7530 w 19008"/>
              <a:gd name="T55" fmla="*/ 335 h 1230"/>
              <a:gd name="T56" fmla="*/ 7313 w 19008"/>
              <a:gd name="T57" fmla="*/ 1210 h 1230"/>
              <a:gd name="T58" fmla="*/ 7345 w 19008"/>
              <a:gd name="T59" fmla="*/ 1124 h 1230"/>
              <a:gd name="T60" fmla="*/ 7593 w 19008"/>
              <a:gd name="T61" fmla="*/ 457 h 1230"/>
              <a:gd name="T62" fmla="*/ 8413 w 19008"/>
              <a:gd name="T63" fmla="*/ 697 h 1230"/>
              <a:gd name="T64" fmla="*/ 8392 w 19008"/>
              <a:gd name="T65" fmla="*/ 1173 h 1230"/>
              <a:gd name="T66" fmla="*/ 8505 w 19008"/>
              <a:gd name="T67" fmla="*/ 386 h 1230"/>
              <a:gd name="T68" fmla="*/ 8380 w 19008"/>
              <a:gd name="T69" fmla="*/ 1088 h 1230"/>
              <a:gd name="T70" fmla="*/ 8802 w 19008"/>
              <a:gd name="T71" fmla="*/ 1205 h 1230"/>
              <a:gd name="T72" fmla="*/ 9491 w 19008"/>
              <a:gd name="T73" fmla="*/ 584 h 1230"/>
              <a:gd name="T74" fmla="*/ 10198 w 19008"/>
              <a:gd name="T75" fmla="*/ 363 h 1230"/>
              <a:gd name="T76" fmla="*/ 9835 w 19008"/>
              <a:gd name="T77" fmla="*/ 1174 h 1230"/>
              <a:gd name="T78" fmla="*/ 10079 w 19008"/>
              <a:gd name="T79" fmla="*/ 417 h 1230"/>
              <a:gd name="T80" fmla="*/ 9926 w 19008"/>
              <a:gd name="T81" fmla="*/ 1117 h 1230"/>
              <a:gd name="T82" fmla="*/ 11303 w 19008"/>
              <a:gd name="T83" fmla="*/ 416 h 1230"/>
              <a:gd name="T84" fmla="*/ 11304 w 19008"/>
              <a:gd name="T85" fmla="*/ 328 h 1230"/>
              <a:gd name="T86" fmla="*/ 12377 w 19008"/>
              <a:gd name="T87" fmla="*/ 634 h 1230"/>
              <a:gd name="T88" fmla="*/ 12076 w 19008"/>
              <a:gd name="T89" fmla="*/ 1230 h 1230"/>
              <a:gd name="T90" fmla="*/ 12470 w 19008"/>
              <a:gd name="T91" fmla="*/ 492 h 1230"/>
              <a:gd name="T92" fmla="*/ 12352 w 19008"/>
              <a:gd name="T93" fmla="*/ 998 h 1230"/>
              <a:gd name="T94" fmla="*/ 12341 w 19008"/>
              <a:gd name="T95" fmla="*/ 766 h 1230"/>
              <a:gd name="T96" fmla="*/ 14306 w 19008"/>
              <a:gd name="T97" fmla="*/ 532 h 1230"/>
              <a:gd name="T98" fmla="*/ 13825 w 19008"/>
              <a:gd name="T99" fmla="*/ 1184 h 1230"/>
              <a:gd name="T100" fmla="*/ 14418 w 19008"/>
              <a:gd name="T101" fmla="*/ 1070 h 1230"/>
              <a:gd name="T102" fmla="*/ 14312 w 19008"/>
              <a:gd name="T103" fmla="*/ 890 h 1230"/>
              <a:gd name="T104" fmla="*/ 13957 w 19008"/>
              <a:gd name="T105" fmla="*/ 825 h 1230"/>
              <a:gd name="T106" fmla="*/ 15154 w 19008"/>
              <a:gd name="T107" fmla="*/ 473 h 1230"/>
              <a:gd name="T108" fmla="*/ 14731 w 19008"/>
              <a:gd name="T109" fmla="*/ 500 h 1230"/>
              <a:gd name="T110" fmla="*/ 16571 w 19008"/>
              <a:gd name="T111" fmla="*/ 702 h 1230"/>
              <a:gd name="T112" fmla="*/ 17525 w 19008"/>
              <a:gd name="T113" fmla="*/ 1012 h 1230"/>
              <a:gd name="T114" fmla="*/ 17093 w 19008"/>
              <a:gd name="T115" fmla="*/ 1180 h 1230"/>
              <a:gd name="T116" fmla="*/ 18176 w 19008"/>
              <a:gd name="T117" fmla="*/ 328 h 1230"/>
              <a:gd name="T118" fmla="*/ 18410 w 19008"/>
              <a:gd name="T119" fmla="*/ 946 h 1230"/>
              <a:gd name="T120" fmla="*/ 17932 w 19008"/>
              <a:gd name="T121" fmla="*/ 1159 h 1230"/>
              <a:gd name="T122" fmla="*/ 18298 w 19008"/>
              <a:gd name="T123" fmla="*/ 741 h 1230"/>
              <a:gd name="T124" fmla="*/ 18730 w 19008"/>
              <a:gd name="T125" fmla="*/ 439 h 1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008" h="1230">
                <a:moveTo>
                  <a:pt x="1032" y="382"/>
                </a:moveTo>
                <a:lnTo>
                  <a:pt x="1029" y="359"/>
                </a:lnTo>
                <a:lnTo>
                  <a:pt x="1024" y="337"/>
                </a:lnTo>
                <a:lnTo>
                  <a:pt x="1019" y="316"/>
                </a:lnTo>
                <a:lnTo>
                  <a:pt x="1012" y="294"/>
                </a:lnTo>
                <a:lnTo>
                  <a:pt x="1005" y="274"/>
                </a:lnTo>
                <a:lnTo>
                  <a:pt x="997" y="255"/>
                </a:lnTo>
                <a:lnTo>
                  <a:pt x="987" y="236"/>
                </a:lnTo>
                <a:lnTo>
                  <a:pt x="977" y="218"/>
                </a:lnTo>
                <a:lnTo>
                  <a:pt x="966" y="201"/>
                </a:lnTo>
                <a:lnTo>
                  <a:pt x="954" y="184"/>
                </a:lnTo>
                <a:lnTo>
                  <a:pt x="941" y="169"/>
                </a:lnTo>
                <a:lnTo>
                  <a:pt x="928" y="153"/>
                </a:lnTo>
                <a:lnTo>
                  <a:pt x="914" y="138"/>
                </a:lnTo>
                <a:lnTo>
                  <a:pt x="899" y="125"/>
                </a:lnTo>
                <a:lnTo>
                  <a:pt x="884" y="112"/>
                </a:lnTo>
                <a:lnTo>
                  <a:pt x="867" y="99"/>
                </a:lnTo>
                <a:lnTo>
                  <a:pt x="851" y="87"/>
                </a:lnTo>
                <a:lnTo>
                  <a:pt x="834" y="76"/>
                </a:lnTo>
                <a:lnTo>
                  <a:pt x="816" y="65"/>
                </a:lnTo>
                <a:lnTo>
                  <a:pt x="798" y="56"/>
                </a:lnTo>
                <a:lnTo>
                  <a:pt x="779" y="47"/>
                </a:lnTo>
                <a:lnTo>
                  <a:pt x="762" y="39"/>
                </a:lnTo>
                <a:lnTo>
                  <a:pt x="741" y="32"/>
                </a:lnTo>
                <a:lnTo>
                  <a:pt x="722" y="25"/>
                </a:lnTo>
                <a:lnTo>
                  <a:pt x="702" y="19"/>
                </a:lnTo>
                <a:lnTo>
                  <a:pt x="682" y="14"/>
                </a:lnTo>
                <a:lnTo>
                  <a:pt x="662" y="9"/>
                </a:lnTo>
                <a:lnTo>
                  <a:pt x="642" y="6"/>
                </a:lnTo>
                <a:lnTo>
                  <a:pt x="620" y="4"/>
                </a:lnTo>
                <a:lnTo>
                  <a:pt x="600" y="1"/>
                </a:lnTo>
                <a:lnTo>
                  <a:pt x="579" y="0"/>
                </a:lnTo>
                <a:lnTo>
                  <a:pt x="557" y="0"/>
                </a:lnTo>
                <a:lnTo>
                  <a:pt x="523" y="1"/>
                </a:lnTo>
                <a:lnTo>
                  <a:pt x="489" y="4"/>
                </a:lnTo>
                <a:lnTo>
                  <a:pt x="457" y="7"/>
                </a:lnTo>
                <a:lnTo>
                  <a:pt x="426" y="13"/>
                </a:lnTo>
                <a:lnTo>
                  <a:pt x="397" y="20"/>
                </a:lnTo>
                <a:lnTo>
                  <a:pt x="368" y="28"/>
                </a:lnTo>
                <a:lnTo>
                  <a:pt x="340" y="39"/>
                </a:lnTo>
                <a:lnTo>
                  <a:pt x="314" y="51"/>
                </a:lnTo>
                <a:lnTo>
                  <a:pt x="287" y="63"/>
                </a:lnTo>
                <a:lnTo>
                  <a:pt x="264" y="77"/>
                </a:lnTo>
                <a:lnTo>
                  <a:pt x="240" y="93"/>
                </a:lnTo>
                <a:lnTo>
                  <a:pt x="217" y="109"/>
                </a:lnTo>
                <a:lnTo>
                  <a:pt x="196" y="127"/>
                </a:lnTo>
                <a:lnTo>
                  <a:pt x="176" y="146"/>
                </a:lnTo>
                <a:lnTo>
                  <a:pt x="157" y="165"/>
                </a:lnTo>
                <a:lnTo>
                  <a:pt x="139" y="186"/>
                </a:lnTo>
                <a:lnTo>
                  <a:pt x="122" y="208"/>
                </a:lnTo>
                <a:lnTo>
                  <a:pt x="107" y="230"/>
                </a:lnTo>
                <a:lnTo>
                  <a:pt x="91" y="254"/>
                </a:lnTo>
                <a:lnTo>
                  <a:pt x="78" y="278"/>
                </a:lnTo>
                <a:lnTo>
                  <a:pt x="65" y="303"/>
                </a:lnTo>
                <a:lnTo>
                  <a:pt x="55" y="329"/>
                </a:lnTo>
                <a:lnTo>
                  <a:pt x="44" y="355"/>
                </a:lnTo>
                <a:lnTo>
                  <a:pt x="34" y="382"/>
                </a:lnTo>
                <a:lnTo>
                  <a:pt x="26" y="410"/>
                </a:lnTo>
                <a:lnTo>
                  <a:pt x="19" y="438"/>
                </a:lnTo>
                <a:lnTo>
                  <a:pt x="13" y="467"/>
                </a:lnTo>
                <a:lnTo>
                  <a:pt x="8" y="495"/>
                </a:lnTo>
                <a:lnTo>
                  <a:pt x="5" y="525"/>
                </a:lnTo>
                <a:lnTo>
                  <a:pt x="2" y="554"/>
                </a:lnTo>
                <a:lnTo>
                  <a:pt x="0" y="584"/>
                </a:lnTo>
                <a:lnTo>
                  <a:pt x="0" y="615"/>
                </a:lnTo>
                <a:lnTo>
                  <a:pt x="0" y="645"/>
                </a:lnTo>
                <a:lnTo>
                  <a:pt x="2" y="676"/>
                </a:lnTo>
                <a:lnTo>
                  <a:pt x="5" y="705"/>
                </a:lnTo>
                <a:lnTo>
                  <a:pt x="8" y="735"/>
                </a:lnTo>
                <a:lnTo>
                  <a:pt x="13" y="763"/>
                </a:lnTo>
                <a:lnTo>
                  <a:pt x="19" y="792"/>
                </a:lnTo>
                <a:lnTo>
                  <a:pt x="26" y="820"/>
                </a:lnTo>
                <a:lnTo>
                  <a:pt x="34" y="848"/>
                </a:lnTo>
                <a:lnTo>
                  <a:pt x="44" y="875"/>
                </a:lnTo>
                <a:lnTo>
                  <a:pt x="55" y="901"/>
                </a:lnTo>
                <a:lnTo>
                  <a:pt x="65" y="927"/>
                </a:lnTo>
                <a:lnTo>
                  <a:pt x="78" y="952"/>
                </a:lnTo>
                <a:lnTo>
                  <a:pt x="91" y="976"/>
                </a:lnTo>
                <a:lnTo>
                  <a:pt x="107" y="1000"/>
                </a:lnTo>
                <a:lnTo>
                  <a:pt x="122" y="1022"/>
                </a:lnTo>
                <a:lnTo>
                  <a:pt x="139" y="1044"/>
                </a:lnTo>
                <a:lnTo>
                  <a:pt x="157" y="1065"/>
                </a:lnTo>
                <a:lnTo>
                  <a:pt x="176" y="1084"/>
                </a:lnTo>
                <a:lnTo>
                  <a:pt x="196" y="1103"/>
                </a:lnTo>
                <a:lnTo>
                  <a:pt x="217" y="1121"/>
                </a:lnTo>
                <a:lnTo>
                  <a:pt x="240" y="1137"/>
                </a:lnTo>
                <a:lnTo>
                  <a:pt x="264" y="1153"/>
                </a:lnTo>
                <a:lnTo>
                  <a:pt x="287" y="1167"/>
                </a:lnTo>
                <a:lnTo>
                  <a:pt x="314" y="1179"/>
                </a:lnTo>
                <a:lnTo>
                  <a:pt x="340" y="1191"/>
                </a:lnTo>
                <a:lnTo>
                  <a:pt x="368" y="1202"/>
                </a:lnTo>
                <a:lnTo>
                  <a:pt x="397" y="1210"/>
                </a:lnTo>
                <a:lnTo>
                  <a:pt x="426" y="1217"/>
                </a:lnTo>
                <a:lnTo>
                  <a:pt x="457" y="1223"/>
                </a:lnTo>
                <a:lnTo>
                  <a:pt x="489" y="1226"/>
                </a:lnTo>
                <a:lnTo>
                  <a:pt x="523" y="1229"/>
                </a:lnTo>
                <a:lnTo>
                  <a:pt x="557" y="1230"/>
                </a:lnTo>
                <a:lnTo>
                  <a:pt x="583" y="1230"/>
                </a:lnTo>
                <a:lnTo>
                  <a:pt x="608" y="1228"/>
                </a:lnTo>
                <a:lnTo>
                  <a:pt x="633" y="1225"/>
                </a:lnTo>
                <a:lnTo>
                  <a:pt x="657" y="1222"/>
                </a:lnTo>
                <a:lnTo>
                  <a:pt x="680" y="1217"/>
                </a:lnTo>
                <a:lnTo>
                  <a:pt x="703" y="1211"/>
                </a:lnTo>
                <a:lnTo>
                  <a:pt x="725" y="1204"/>
                </a:lnTo>
                <a:lnTo>
                  <a:pt x="746" y="1197"/>
                </a:lnTo>
                <a:lnTo>
                  <a:pt x="767" y="1188"/>
                </a:lnTo>
                <a:lnTo>
                  <a:pt x="788" y="1179"/>
                </a:lnTo>
                <a:lnTo>
                  <a:pt x="807" y="1168"/>
                </a:lnTo>
                <a:lnTo>
                  <a:pt x="826" y="1156"/>
                </a:lnTo>
                <a:lnTo>
                  <a:pt x="845" y="1145"/>
                </a:lnTo>
                <a:lnTo>
                  <a:pt x="862" y="1131"/>
                </a:lnTo>
                <a:lnTo>
                  <a:pt x="879" y="1117"/>
                </a:lnTo>
                <a:lnTo>
                  <a:pt x="895" y="1102"/>
                </a:lnTo>
                <a:lnTo>
                  <a:pt x="910" y="1086"/>
                </a:lnTo>
                <a:lnTo>
                  <a:pt x="925" y="1070"/>
                </a:lnTo>
                <a:lnTo>
                  <a:pt x="940" y="1052"/>
                </a:lnTo>
                <a:lnTo>
                  <a:pt x="953" y="1033"/>
                </a:lnTo>
                <a:lnTo>
                  <a:pt x="965" y="1014"/>
                </a:lnTo>
                <a:lnTo>
                  <a:pt x="977" y="995"/>
                </a:lnTo>
                <a:lnTo>
                  <a:pt x="987" y="974"/>
                </a:lnTo>
                <a:lnTo>
                  <a:pt x="998" y="952"/>
                </a:lnTo>
                <a:lnTo>
                  <a:pt x="1007" y="931"/>
                </a:lnTo>
                <a:lnTo>
                  <a:pt x="1016" y="907"/>
                </a:lnTo>
                <a:lnTo>
                  <a:pt x="1023" y="883"/>
                </a:lnTo>
                <a:lnTo>
                  <a:pt x="1030" y="860"/>
                </a:lnTo>
                <a:lnTo>
                  <a:pt x="1036" y="835"/>
                </a:lnTo>
                <a:lnTo>
                  <a:pt x="1042" y="809"/>
                </a:lnTo>
                <a:lnTo>
                  <a:pt x="1045" y="782"/>
                </a:lnTo>
                <a:lnTo>
                  <a:pt x="1049" y="755"/>
                </a:lnTo>
                <a:lnTo>
                  <a:pt x="936" y="755"/>
                </a:lnTo>
                <a:lnTo>
                  <a:pt x="934" y="775"/>
                </a:lnTo>
                <a:lnTo>
                  <a:pt x="931" y="794"/>
                </a:lnTo>
                <a:lnTo>
                  <a:pt x="928" y="813"/>
                </a:lnTo>
                <a:lnTo>
                  <a:pt x="923" y="832"/>
                </a:lnTo>
                <a:lnTo>
                  <a:pt x="918" y="850"/>
                </a:lnTo>
                <a:lnTo>
                  <a:pt x="912" y="868"/>
                </a:lnTo>
                <a:lnTo>
                  <a:pt x="905" y="886"/>
                </a:lnTo>
                <a:lnTo>
                  <a:pt x="899" y="904"/>
                </a:lnTo>
                <a:lnTo>
                  <a:pt x="891" y="920"/>
                </a:lnTo>
                <a:lnTo>
                  <a:pt x="883" y="937"/>
                </a:lnTo>
                <a:lnTo>
                  <a:pt x="874" y="952"/>
                </a:lnTo>
                <a:lnTo>
                  <a:pt x="865" y="968"/>
                </a:lnTo>
                <a:lnTo>
                  <a:pt x="854" y="982"/>
                </a:lnTo>
                <a:lnTo>
                  <a:pt x="843" y="997"/>
                </a:lnTo>
                <a:lnTo>
                  <a:pt x="833" y="1010"/>
                </a:lnTo>
                <a:lnTo>
                  <a:pt x="821" y="1023"/>
                </a:lnTo>
                <a:lnTo>
                  <a:pt x="808" y="1036"/>
                </a:lnTo>
                <a:lnTo>
                  <a:pt x="796" y="1048"/>
                </a:lnTo>
                <a:lnTo>
                  <a:pt x="782" y="1059"/>
                </a:lnTo>
                <a:lnTo>
                  <a:pt x="767" y="1070"/>
                </a:lnTo>
                <a:lnTo>
                  <a:pt x="753" y="1079"/>
                </a:lnTo>
                <a:lnTo>
                  <a:pt x="738" y="1089"/>
                </a:lnTo>
                <a:lnTo>
                  <a:pt x="722" y="1097"/>
                </a:lnTo>
                <a:lnTo>
                  <a:pt x="706" y="1104"/>
                </a:lnTo>
                <a:lnTo>
                  <a:pt x="689" y="1111"/>
                </a:lnTo>
                <a:lnTo>
                  <a:pt x="671" y="1117"/>
                </a:lnTo>
                <a:lnTo>
                  <a:pt x="653" y="1122"/>
                </a:lnTo>
                <a:lnTo>
                  <a:pt x="636" y="1127"/>
                </a:lnTo>
                <a:lnTo>
                  <a:pt x="617" y="1130"/>
                </a:lnTo>
                <a:lnTo>
                  <a:pt x="598" y="1133"/>
                </a:lnTo>
                <a:lnTo>
                  <a:pt x="577" y="1134"/>
                </a:lnTo>
                <a:lnTo>
                  <a:pt x="557" y="1134"/>
                </a:lnTo>
                <a:lnTo>
                  <a:pt x="529" y="1134"/>
                </a:lnTo>
                <a:lnTo>
                  <a:pt x="501" y="1131"/>
                </a:lnTo>
                <a:lnTo>
                  <a:pt x="474" y="1128"/>
                </a:lnTo>
                <a:lnTo>
                  <a:pt x="449" y="1122"/>
                </a:lnTo>
                <a:lnTo>
                  <a:pt x="424" y="1116"/>
                </a:lnTo>
                <a:lnTo>
                  <a:pt x="400" y="1109"/>
                </a:lnTo>
                <a:lnTo>
                  <a:pt x="378" y="1099"/>
                </a:lnTo>
                <a:lnTo>
                  <a:pt x="356" y="1089"/>
                </a:lnTo>
                <a:lnTo>
                  <a:pt x="335" y="1078"/>
                </a:lnTo>
                <a:lnTo>
                  <a:pt x="316" y="1066"/>
                </a:lnTo>
                <a:lnTo>
                  <a:pt x="297" y="1052"/>
                </a:lnTo>
                <a:lnTo>
                  <a:pt x="279" y="1038"/>
                </a:lnTo>
                <a:lnTo>
                  <a:pt x="263" y="1022"/>
                </a:lnTo>
                <a:lnTo>
                  <a:pt x="247" y="1007"/>
                </a:lnTo>
                <a:lnTo>
                  <a:pt x="232" y="989"/>
                </a:lnTo>
                <a:lnTo>
                  <a:pt x="217" y="971"/>
                </a:lnTo>
                <a:lnTo>
                  <a:pt x="204" y="952"/>
                </a:lnTo>
                <a:lnTo>
                  <a:pt x="192" y="933"/>
                </a:lnTo>
                <a:lnTo>
                  <a:pt x="182" y="913"/>
                </a:lnTo>
                <a:lnTo>
                  <a:pt x="171" y="893"/>
                </a:lnTo>
                <a:lnTo>
                  <a:pt x="162" y="871"/>
                </a:lnTo>
                <a:lnTo>
                  <a:pt x="153" y="850"/>
                </a:lnTo>
                <a:lnTo>
                  <a:pt x="145" y="828"/>
                </a:lnTo>
                <a:lnTo>
                  <a:pt x="138" y="805"/>
                </a:lnTo>
                <a:lnTo>
                  <a:pt x="132" y="782"/>
                </a:lnTo>
                <a:lnTo>
                  <a:pt x="127" y="759"/>
                </a:lnTo>
                <a:lnTo>
                  <a:pt x="122" y="735"/>
                </a:lnTo>
                <a:lnTo>
                  <a:pt x="119" y="711"/>
                </a:lnTo>
                <a:lnTo>
                  <a:pt x="116" y="687"/>
                </a:lnTo>
                <a:lnTo>
                  <a:pt x="114" y="664"/>
                </a:lnTo>
                <a:lnTo>
                  <a:pt x="113" y="639"/>
                </a:lnTo>
                <a:lnTo>
                  <a:pt x="113" y="615"/>
                </a:lnTo>
                <a:lnTo>
                  <a:pt x="113" y="591"/>
                </a:lnTo>
                <a:lnTo>
                  <a:pt x="114" y="566"/>
                </a:lnTo>
                <a:lnTo>
                  <a:pt x="116" y="543"/>
                </a:lnTo>
                <a:lnTo>
                  <a:pt x="119" y="519"/>
                </a:lnTo>
                <a:lnTo>
                  <a:pt x="122" y="495"/>
                </a:lnTo>
                <a:lnTo>
                  <a:pt x="127" y="471"/>
                </a:lnTo>
                <a:lnTo>
                  <a:pt x="132" y="448"/>
                </a:lnTo>
                <a:lnTo>
                  <a:pt x="138" y="425"/>
                </a:lnTo>
                <a:lnTo>
                  <a:pt x="145" y="402"/>
                </a:lnTo>
                <a:lnTo>
                  <a:pt x="153" y="380"/>
                </a:lnTo>
                <a:lnTo>
                  <a:pt x="162" y="359"/>
                </a:lnTo>
                <a:lnTo>
                  <a:pt x="171" y="337"/>
                </a:lnTo>
                <a:lnTo>
                  <a:pt x="182" y="317"/>
                </a:lnTo>
                <a:lnTo>
                  <a:pt x="192" y="297"/>
                </a:lnTo>
                <a:lnTo>
                  <a:pt x="204" y="278"/>
                </a:lnTo>
                <a:lnTo>
                  <a:pt x="217" y="259"/>
                </a:lnTo>
                <a:lnTo>
                  <a:pt x="232" y="241"/>
                </a:lnTo>
                <a:lnTo>
                  <a:pt x="247" y="223"/>
                </a:lnTo>
                <a:lnTo>
                  <a:pt x="263" y="208"/>
                </a:lnTo>
                <a:lnTo>
                  <a:pt x="279" y="192"/>
                </a:lnTo>
                <a:lnTo>
                  <a:pt x="297" y="178"/>
                </a:lnTo>
                <a:lnTo>
                  <a:pt x="316" y="164"/>
                </a:lnTo>
                <a:lnTo>
                  <a:pt x="335" y="152"/>
                </a:lnTo>
                <a:lnTo>
                  <a:pt x="356" y="141"/>
                </a:lnTo>
                <a:lnTo>
                  <a:pt x="378" y="131"/>
                </a:lnTo>
                <a:lnTo>
                  <a:pt x="400" y="121"/>
                </a:lnTo>
                <a:lnTo>
                  <a:pt x="424" y="114"/>
                </a:lnTo>
                <a:lnTo>
                  <a:pt x="449" y="108"/>
                </a:lnTo>
                <a:lnTo>
                  <a:pt x="474" y="102"/>
                </a:lnTo>
                <a:lnTo>
                  <a:pt x="501" y="99"/>
                </a:lnTo>
                <a:lnTo>
                  <a:pt x="529" y="96"/>
                </a:lnTo>
                <a:lnTo>
                  <a:pt x="557" y="96"/>
                </a:lnTo>
                <a:lnTo>
                  <a:pt x="574" y="96"/>
                </a:lnTo>
                <a:lnTo>
                  <a:pt x="589" y="97"/>
                </a:lnTo>
                <a:lnTo>
                  <a:pt x="606" y="99"/>
                </a:lnTo>
                <a:lnTo>
                  <a:pt x="621" y="101"/>
                </a:lnTo>
                <a:lnTo>
                  <a:pt x="637" y="103"/>
                </a:lnTo>
                <a:lnTo>
                  <a:pt x="651" y="107"/>
                </a:lnTo>
                <a:lnTo>
                  <a:pt x="666" y="110"/>
                </a:lnTo>
                <a:lnTo>
                  <a:pt x="681" y="115"/>
                </a:lnTo>
                <a:lnTo>
                  <a:pt x="696" y="120"/>
                </a:lnTo>
                <a:lnTo>
                  <a:pt x="709" y="126"/>
                </a:lnTo>
                <a:lnTo>
                  <a:pt x="723" y="132"/>
                </a:lnTo>
                <a:lnTo>
                  <a:pt x="738" y="139"/>
                </a:lnTo>
                <a:lnTo>
                  <a:pt x="751" y="146"/>
                </a:lnTo>
                <a:lnTo>
                  <a:pt x="764" y="153"/>
                </a:lnTo>
                <a:lnTo>
                  <a:pt x="776" y="161"/>
                </a:lnTo>
                <a:lnTo>
                  <a:pt x="789" y="171"/>
                </a:lnTo>
                <a:lnTo>
                  <a:pt x="801" y="180"/>
                </a:lnTo>
                <a:lnTo>
                  <a:pt x="811" y="190"/>
                </a:lnTo>
                <a:lnTo>
                  <a:pt x="822" y="201"/>
                </a:lnTo>
                <a:lnTo>
                  <a:pt x="833" y="211"/>
                </a:lnTo>
                <a:lnTo>
                  <a:pt x="843" y="223"/>
                </a:lnTo>
                <a:lnTo>
                  <a:pt x="853" y="235"/>
                </a:lnTo>
                <a:lnTo>
                  <a:pt x="862" y="247"/>
                </a:lnTo>
                <a:lnTo>
                  <a:pt x="871" y="260"/>
                </a:lnTo>
                <a:lnTo>
                  <a:pt x="879" y="274"/>
                </a:lnTo>
                <a:lnTo>
                  <a:pt x="886" y="289"/>
                </a:lnTo>
                <a:lnTo>
                  <a:pt x="893" y="303"/>
                </a:lnTo>
                <a:lnTo>
                  <a:pt x="901" y="317"/>
                </a:lnTo>
                <a:lnTo>
                  <a:pt x="906" y="332"/>
                </a:lnTo>
                <a:lnTo>
                  <a:pt x="911" y="349"/>
                </a:lnTo>
                <a:lnTo>
                  <a:pt x="916" y="364"/>
                </a:lnTo>
                <a:lnTo>
                  <a:pt x="920" y="382"/>
                </a:lnTo>
                <a:lnTo>
                  <a:pt x="1032" y="382"/>
                </a:lnTo>
                <a:close/>
                <a:moveTo>
                  <a:pt x="1200" y="1205"/>
                </a:moveTo>
                <a:lnTo>
                  <a:pt x="1303" y="1205"/>
                </a:lnTo>
                <a:lnTo>
                  <a:pt x="1303" y="708"/>
                </a:lnTo>
                <a:lnTo>
                  <a:pt x="1306" y="677"/>
                </a:lnTo>
                <a:lnTo>
                  <a:pt x="1309" y="647"/>
                </a:lnTo>
                <a:lnTo>
                  <a:pt x="1316" y="619"/>
                </a:lnTo>
                <a:lnTo>
                  <a:pt x="1325" y="591"/>
                </a:lnTo>
                <a:lnTo>
                  <a:pt x="1329" y="578"/>
                </a:lnTo>
                <a:lnTo>
                  <a:pt x="1334" y="565"/>
                </a:lnTo>
                <a:lnTo>
                  <a:pt x="1340" y="553"/>
                </a:lnTo>
                <a:lnTo>
                  <a:pt x="1347" y="541"/>
                </a:lnTo>
                <a:lnTo>
                  <a:pt x="1353" y="531"/>
                </a:lnTo>
                <a:lnTo>
                  <a:pt x="1360" y="519"/>
                </a:lnTo>
                <a:lnTo>
                  <a:pt x="1369" y="508"/>
                </a:lnTo>
                <a:lnTo>
                  <a:pt x="1377" y="499"/>
                </a:lnTo>
                <a:lnTo>
                  <a:pt x="1385" y="489"/>
                </a:lnTo>
                <a:lnTo>
                  <a:pt x="1395" y="480"/>
                </a:lnTo>
                <a:lnTo>
                  <a:pt x="1404" y="471"/>
                </a:lnTo>
                <a:lnTo>
                  <a:pt x="1415" y="463"/>
                </a:lnTo>
                <a:lnTo>
                  <a:pt x="1426" y="456"/>
                </a:lnTo>
                <a:lnTo>
                  <a:pt x="1436" y="449"/>
                </a:lnTo>
                <a:lnTo>
                  <a:pt x="1448" y="443"/>
                </a:lnTo>
                <a:lnTo>
                  <a:pt x="1460" y="437"/>
                </a:lnTo>
                <a:lnTo>
                  <a:pt x="1472" y="432"/>
                </a:lnTo>
                <a:lnTo>
                  <a:pt x="1485" y="427"/>
                </a:lnTo>
                <a:lnTo>
                  <a:pt x="1499" y="424"/>
                </a:lnTo>
                <a:lnTo>
                  <a:pt x="1512" y="420"/>
                </a:lnTo>
                <a:lnTo>
                  <a:pt x="1527" y="418"/>
                </a:lnTo>
                <a:lnTo>
                  <a:pt x="1541" y="417"/>
                </a:lnTo>
                <a:lnTo>
                  <a:pt x="1556" y="416"/>
                </a:lnTo>
                <a:lnTo>
                  <a:pt x="1572" y="416"/>
                </a:lnTo>
                <a:lnTo>
                  <a:pt x="1587" y="416"/>
                </a:lnTo>
                <a:lnTo>
                  <a:pt x="1601" y="417"/>
                </a:lnTo>
                <a:lnTo>
                  <a:pt x="1616" y="418"/>
                </a:lnTo>
                <a:lnTo>
                  <a:pt x="1630" y="420"/>
                </a:lnTo>
                <a:lnTo>
                  <a:pt x="1642" y="423"/>
                </a:lnTo>
                <a:lnTo>
                  <a:pt x="1655" y="426"/>
                </a:lnTo>
                <a:lnTo>
                  <a:pt x="1666" y="430"/>
                </a:lnTo>
                <a:lnTo>
                  <a:pt x="1676" y="435"/>
                </a:lnTo>
                <a:lnTo>
                  <a:pt x="1687" y="439"/>
                </a:lnTo>
                <a:lnTo>
                  <a:pt x="1696" y="445"/>
                </a:lnTo>
                <a:lnTo>
                  <a:pt x="1706" y="451"/>
                </a:lnTo>
                <a:lnTo>
                  <a:pt x="1714" y="458"/>
                </a:lnTo>
                <a:lnTo>
                  <a:pt x="1723" y="465"/>
                </a:lnTo>
                <a:lnTo>
                  <a:pt x="1730" y="473"/>
                </a:lnTo>
                <a:lnTo>
                  <a:pt x="1737" y="481"/>
                </a:lnTo>
                <a:lnTo>
                  <a:pt x="1743" y="489"/>
                </a:lnTo>
                <a:lnTo>
                  <a:pt x="1750" y="499"/>
                </a:lnTo>
                <a:lnTo>
                  <a:pt x="1755" y="507"/>
                </a:lnTo>
                <a:lnTo>
                  <a:pt x="1759" y="518"/>
                </a:lnTo>
                <a:lnTo>
                  <a:pt x="1764" y="527"/>
                </a:lnTo>
                <a:lnTo>
                  <a:pt x="1772" y="549"/>
                </a:lnTo>
                <a:lnTo>
                  <a:pt x="1778" y="571"/>
                </a:lnTo>
                <a:lnTo>
                  <a:pt x="1783" y="595"/>
                </a:lnTo>
                <a:lnTo>
                  <a:pt x="1786" y="620"/>
                </a:lnTo>
                <a:lnTo>
                  <a:pt x="1788" y="646"/>
                </a:lnTo>
                <a:lnTo>
                  <a:pt x="1788" y="673"/>
                </a:lnTo>
                <a:lnTo>
                  <a:pt x="1788" y="1205"/>
                </a:lnTo>
                <a:lnTo>
                  <a:pt x="1892" y="1205"/>
                </a:lnTo>
                <a:lnTo>
                  <a:pt x="1892" y="657"/>
                </a:lnTo>
                <a:lnTo>
                  <a:pt x="1891" y="619"/>
                </a:lnTo>
                <a:lnTo>
                  <a:pt x="1889" y="584"/>
                </a:lnTo>
                <a:lnTo>
                  <a:pt x="1887" y="566"/>
                </a:lnTo>
                <a:lnTo>
                  <a:pt x="1884" y="551"/>
                </a:lnTo>
                <a:lnTo>
                  <a:pt x="1882" y="534"/>
                </a:lnTo>
                <a:lnTo>
                  <a:pt x="1877" y="519"/>
                </a:lnTo>
                <a:lnTo>
                  <a:pt x="1873" y="505"/>
                </a:lnTo>
                <a:lnTo>
                  <a:pt x="1869" y="490"/>
                </a:lnTo>
                <a:lnTo>
                  <a:pt x="1863" y="476"/>
                </a:lnTo>
                <a:lnTo>
                  <a:pt x="1857" y="463"/>
                </a:lnTo>
                <a:lnTo>
                  <a:pt x="1850" y="450"/>
                </a:lnTo>
                <a:lnTo>
                  <a:pt x="1843" y="438"/>
                </a:lnTo>
                <a:lnTo>
                  <a:pt x="1835" y="426"/>
                </a:lnTo>
                <a:lnTo>
                  <a:pt x="1826" y="416"/>
                </a:lnTo>
                <a:lnTo>
                  <a:pt x="1816" y="405"/>
                </a:lnTo>
                <a:lnTo>
                  <a:pt x="1807" y="395"/>
                </a:lnTo>
                <a:lnTo>
                  <a:pt x="1796" y="386"/>
                </a:lnTo>
                <a:lnTo>
                  <a:pt x="1784" y="378"/>
                </a:lnTo>
                <a:lnTo>
                  <a:pt x="1772" y="370"/>
                </a:lnTo>
                <a:lnTo>
                  <a:pt x="1758" y="362"/>
                </a:lnTo>
                <a:lnTo>
                  <a:pt x="1745" y="356"/>
                </a:lnTo>
                <a:lnTo>
                  <a:pt x="1730" y="350"/>
                </a:lnTo>
                <a:lnTo>
                  <a:pt x="1714" y="344"/>
                </a:lnTo>
                <a:lnTo>
                  <a:pt x="1698" y="341"/>
                </a:lnTo>
                <a:lnTo>
                  <a:pt x="1681" y="336"/>
                </a:lnTo>
                <a:lnTo>
                  <a:pt x="1662" y="334"/>
                </a:lnTo>
                <a:lnTo>
                  <a:pt x="1643" y="330"/>
                </a:lnTo>
                <a:lnTo>
                  <a:pt x="1623" y="329"/>
                </a:lnTo>
                <a:lnTo>
                  <a:pt x="1601" y="328"/>
                </a:lnTo>
                <a:lnTo>
                  <a:pt x="1580" y="328"/>
                </a:lnTo>
                <a:lnTo>
                  <a:pt x="1557" y="328"/>
                </a:lnTo>
                <a:lnTo>
                  <a:pt x="1535" y="330"/>
                </a:lnTo>
                <a:lnTo>
                  <a:pt x="1514" y="335"/>
                </a:lnTo>
                <a:lnTo>
                  <a:pt x="1492" y="340"/>
                </a:lnTo>
                <a:lnTo>
                  <a:pt x="1471" y="347"/>
                </a:lnTo>
                <a:lnTo>
                  <a:pt x="1451" y="355"/>
                </a:lnTo>
                <a:lnTo>
                  <a:pt x="1432" y="364"/>
                </a:lnTo>
                <a:lnTo>
                  <a:pt x="1413" y="375"/>
                </a:lnTo>
                <a:lnTo>
                  <a:pt x="1396" y="387"/>
                </a:lnTo>
                <a:lnTo>
                  <a:pt x="1379" y="400"/>
                </a:lnTo>
                <a:lnTo>
                  <a:pt x="1364" y="414"/>
                </a:lnTo>
                <a:lnTo>
                  <a:pt x="1350" y="429"/>
                </a:lnTo>
                <a:lnTo>
                  <a:pt x="1337" y="445"/>
                </a:lnTo>
                <a:lnTo>
                  <a:pt x="1325" y="463"/>
                </a:lnTo>
                <a:lnTo>
                  <a:pt x="1315" y="481"/>
                </a:lnTo>
                <a:lnTo>
                  <a:pt x="1307" y="500"/>
                </a:lnTo>
                <a:lnTo>
                  <a:pt x="1303" y="500"/>
                </a:lnTo>
                <a:lnTo>
                  <a:pt x="1303" y="25"/>
                </a:lnTo>
                <a:lnTo>
                  <a:pt x="1200" y="25"/>
                </a:lnTo>
                <a:lnTo>
                  <a:pt x="1200" y="1205"/>
                </a:lnTo>
                <a:close/>
                <a:moveTo>
                  <a:pt x="2450" y="416"/>
                </a:moveTo>
                <a:lnTo>
                  <a:pt x="2469" y="416"/>
                </a:lnTo>
                <a:lnTo>
                  <a:pt x="2486" y="417"/>
                </a:lnTo>
                <a:lnTo>
                  <a:pt x="2503" y="419"/>
                </a:lnTo>
                <a:lnTo>
                  <a:pt x="2520" y="423"/>
                </a:lnTo>
                <a:lnTo>
                  <a:pt x="2536" y="427"/>
                </a:lnTo>
                <a:lnTo>
                  <a:pt x="2552" y="433"/>
                </a:lnTo>
                <a:lnTo>
                  <a:pt x="2566" y="439"/>
                </a:lnTo>
                <a:lnTo>
                  <a:pt x="2580" y="446"/>
                </a:lnTo>
                <a:lnTo>
                  <a:pt x="2595" y="455"/>
                </a:lnTo>
                <a:lnTo>
                  <a:pt x="2608" y="463"/>
                </a:lnTo>
                <a:lnTo>
                  <a:pt x="2621" y="473"/>
                </a:lnTo>
                <a:lnTo>
                  <a:pt x="2633" y="482"/>
                </a:lnTo>
                <a:lnTo>
                  <a:pt x="2643" y="493"/>
                </a:lnTo>
                <a:lnTo>
                  <a:pt x="2654" y="505"/>
                </a:lnTo>
                <a:lnTo>
                  <a:pt x="2665" y="516"/>
                </a:lnTo>
                <a:lnTo>
                  <a:pt x="2674" y="530"/>
                </a:lnTo>
                <a:lnTo>
                  <a:pt x="2684" y="543"/>
                </a:lnTo>
                <a:lnTo>
                  <a:pt x="2692" y="556"/>
                </a:lnTo>
                <a:lnTo>
                  <a:pt x="2700" y="570"/>
                </a:lnTo>
                <a:lnTo>
                  <a:pt x="2707" y="584"/>
                </a:lnTo>
                <a:lnTo>
                  <a:pt x="2715" y="600"/>
                </a:lnTo>
                <a:lnTo>
                  <a:pt x="2721" y="615"/>
                </a:lnTo>
                <a:lnTo>
                  <a:pt x="2725" y="630"/>
                </a:lnTo>
                <a:lnTo>
                  <a:pt x="2731" y="646"/>
                </a:lnTo>
                <a:lnTo>
                  <a:pt x="2735" y="661"/>
                </a:lnTo>
                <a:lnTo>
                  <a:pt x="2740" y="678"/>
                </a:lnTo>
                <a:lnTo>
                  <a:pt x="2742" y="695"/>
                </a:lnTo>
                <a:lnTo>
                  <a:pt x="2745" y="711"/>
                </a:lnTo>
                <a:lnTo>
                  <a:pt x="2749" y="744"/>
                </a:lnTo>
                <a:lnTo>
                  <a:pt x="2750" y="779"/>
                </a:lnTo>
                <a:lnTo>
                  <a:pt x="2749" y="812"/>
                </a:lnTo>
                <a:lnTo>
                  <a:pt x="2745" y="847"/>
                </a:lnTo>
                <a:lnTo>
                  <a:pt x="2742" y="863"/>
                </a:lnTo>
                <a:lnTo>
                  <a:pt x="2740" y="879"/>
                </a:lnTo>
                <a:lnTo>
                  <a:pt x="2735" y="895"/>
                </a:lnTo>
                <a:lnTo>
                  <a:pt x="2731" y="912"/>
                </a:lnTo>
                <a:lnTo>
                  <a:pt x="2725" y="927"/>
                </a:lnTo>
                <a:lnTo>
                  <a:pt x="2721" y="943"/>
                </a:lnTo>
                <a:lnTo>
                  <a:pt x="2715" y="958"/>
                </a:lnTo>
                <a:lnTo>
                  <a:pt x="2707" y="972"/>
                </a:lnTo>
                <a:lnTo>
                  <a:pt x="2700" y="988"/>
                </a:lnTo>
                <a:lnTo>
                  <a:pt x="2692" y="1001"/>
                </a:lnTo>
                <a:lnTo>
                  <a:pt x="2684" y="1015"/>
                </a:lnTo>
                <a:lnTo>
                  <a:pt x="2674" y="1028"/>
                </a:lnTo>
                <a:lnTo>
                  <a:pt x="2665" y="1041"/>
                </a:lnTo>
                <a:lnTo>
                  <a:pt x="2654" y="1053"/>
                </a:lnTo>
                <a:lnTo>
                  <a:pt x="2643" y="1064"/>
                </a:lnTo>
                <a:lnTo>
                  <a:pt x="2633" y="1074"/>
                </a:lnTo>
                <a:lnTo>
                  <a:pt x="2621" y="1085"/>
                </a:lnTo>
                <a:lnTo>
                  <a:pt x="2608" y="1095"/>
                </a:lnTo>
                <a:lnTo>
                  <a:pt x="2595" y="1103"/>
                </a:lnTo>
                <a:lnTo>
                  <a:pt x="2580" y="1111"/>
                </a:lnTo>
                <a:lnTo>
                  <a:pt x="2566" y="1118"/>
                </a:lnTo>
                <a:lnTo>
                  <a:pt x="2552" y="1124"/>
                </a:lnTo>
                <a:lnTo>
                  <a:pt x="2536" y="1129"/>
                </a:lnTo>
                <a:lnTo>
                  <a:pt x="2520" y="1134"/>
                </a:lnTo>
                <a:lnTo>
                  <a:pt x="2503" y="1137"/>
                </a:lnTo>
                <a:lnTo>
                  <a:pt x="2486" y="1140"/>
                </a:lnTo>
                <a:lnTo>
                  <a:pt x="2469" y="1142"/>
                </a:lnTo>
                <a:lnTo>
                  <a:pt x="2450" y="1142"/>
                </a:lnTo>
                <a:lnTo>
                  <a:pt x="2432" y="1142"/>
                </a:lnTo>
                <a:lnTo>
                  <a:pt x="2414" y="1140"/>
                </a:lnTo>
                <a:lnTo>
                  <a:pt x="2397" y="1137"/>
                </a:lnTo>
                <a:lnTo>
                  <a:pt x="2381" y="1134"/>
                </a:lnTo>
                <a:lnTo>
                  <a:pt x="2364" y="1129"/>
                </a:lnTo>
                <a:lnTo>
                  <a:pt x="2349" y="1124"/>
                </a:lnTo>
                <a:lnTo>
                  <a:pt x="2334" y="1118"/>
                </a:lnTo>
                <a:lnTo>
                  <a:pt x="2320" y="1111"/>
                </a:lnTo>
                <a:lnTo>
                  <a:pt x="2306" y="1103"/>
                </a:lnTo>
                <a:lnTo>
                  <a:pt x="2293" y="1095"/>
                </a:lnTo>
                <a:lnTo>
                  <a:pt x="2280" y="1085"/>
                </a:lnTo>
                <a:lnTo>
                  <a:pt x="2268" y="1074"/>
                </a:lnTo>
                <a:lnTo>
                  <a:pt x="2257" y="1064"/>
                </a:lnTo>
                <a:lnTo>
                  <a:pt x="2247" y="1053"/>
                </a:lnTo>
                <a:lnTo>
                  <a:pt x="2236" y="1041"/>
                </a:lnTo>
                <a:lnTo>
                  <a:pt x="2226" y="1028"/>
                </a:lnTo>
                <a:lnTo>
                  <a:pt x="2217" y="1015"/>
                </a:lnTo>
                <a:lnTo>
                  <a:pt x="2208" y="1001"/>
                </a:lnTo>
                <a:lnTo>
                  <a:pt x="2200" y="988"/>
                </a:lnTo>
                <a:lnTo>
                  <a:pt x="2193" y="972"/>
                </a:lnTo>
                <a:lnTo>
                  <a:pt x="2186" y="958"/>
                </a:lnTo>
                <a:lnTo>
                  <a:pt x="2180" y="943"/>
                </a:lnTo>
                <a:lnTo>
                  <a:pt x="2174" y="927"/>
                </a:lnTo>
                <a:lnTo>
                  <a:pt x="2169" y="912"/>
                </a:lnTo>
                <a:lnTo>
                  <a:pt x="2166" y="895"/>
                </a:lnTo>
                <a:lnTo>
                  <a:pt x="2161" y="879"/>
                </a:lnTo>
                <a:lnTo>
                  <a:pt x="2159" y="863"/>
                </a:lnTo>
                <a:lnTo>
                  <a:pt x="2155" y="847"/>
                </a:lnTo>
                <a:lnTo>
                  <a:pt x="2151" y="812"/>
                </a:lnTo>
                <a:lnTo>
                  <a:pt x="2150" y="779"/>
                </a:lnTo>
                <a:lnTo>
                  <a:pt x="2151" y="744"/>
                </a:lnTo>
                <a:lnTo>
                  <a:pt x="2155" y="711"/>
                </a:lnTo>
                <a:lnTo>
                  <a:pt x="2159" y="695"/>
                </a:lnTo>
                <a:lnTo>
                  <a:pt x="2161" y="678"/>
                </a:lnTo>
                <a:lnTo>
                  <a:pt x="2166" y="661"/>
                </a:lnTo>
                <a:lnTo>
                  <a:pt x="2169" y="646"/>
                </a:lnTo>
                <a:lnTo>
                  <a:pt x="2174" y="630"/>
                </a:lnTo>
                <a:lnTo>
                  <a:pt x="2180" y="615"/>
                </a:lnTo>
                <a:lnTo>
                  <a:pt x="2186" y="600"/>
                </a:lnTo>
                <a:lnTo>
                  <a:pt x="2193" y="584"/>
                </a:lnTo>
                <a:lnTo>
                  <a:pt x="2200" y="570"/>
                </a:lnTo>
                <a:lnTo>
                  <a:pt x="2208" y="556"/>
                </a:lnTo>
                <a:lnTo>
                  <a:pt x="2217" y="543"/>
                </a:lnTo>
                <a:lnTo>
                  <a:pt x="2226" y="530"/>
                </a:lnTo>
                <a:lnTo>
                  <a:pt x="2236" y="516"/>
                </a:lnTo>
                <a:lnTo>
                  <a:pt x="2247" y="505"/>
                </a:lnTo>
                <a:lnTo>
                  <a:pt x="2257" y="493"/>
                </a:lnTo>
                <a:lnTo>
                  <a:pt x="2268" y="482"/>
                </a:lnTo>
                <a:lnTo>
                  <a:pt x="2280" y="473"/>
                </a:lnTo>
                <a:lnTo>
                  <a:pt x="2293" y="463"/>
                </a:lnTo>
                <a:lnTo>
                  <a:pt x="2306" y="455"/>
                </a:lnTo>
                <a:lnTo>
                  <a:pt x="2320" y="446"/>
                </a:lnTo>
                <a:lnTo>
                  <a:pt x="2334" y="439"/>
                </a:lnTo>
                <a:lnTo>
                  <a:pt x="2349" y="433"/>
                </a:lnTo>
                <a:lnTo>
                  <a:pt x="2364" y="427"/>
                </a:lnTo>
                <a:lnTo>
                  <a:pt x="2381" y="423"/>
                </a:lnTo>
                <a:lnTo>
                  <a:pt x="2397" y="419"/>
                </a:lnTo>
                <a:lnTo>
                  <a:pt x="2414" y="417"/>
                </a:lnTo>
                <a:lnTo>
                  <a:pt x="2432" y="416"/>
                </a:lnTo>
                <a:lnTo>
                  <a:pt x="2450" y="416"/>
                </a:lnTo>
                <a:close/>
                <a:moveTo>
                  <a:pt x="2450" y="328"/>
                </a:moveTo>
                <a:lnTo>
                  <a:pt x="2426" y="328"/>
                </a:lnTo>
                <a:lnTo>
                  <a:pt x="2403" y="330"/>
                </a:lnTo>
                <a:lnTo>
                  <a:pt x="2381" y="332"/>
                </a:lnTo>
                <a:lnTo>
                  <a:pt x="2358" y="337"/>
                </a:lnTo>
                <a:lnTo>
                  <a:pt x="2337" y="342"/>
                </a:lnTo>
                <a:lnTo>
                  <a:pt x="2317" y="348"/>
                </a:lnTo>
                <a:lnTo>
                  <a:pt x="2296" y="355"/>
                </a:lnTo>
                <a:lnTo>
                  <a:pt x="2277" y="363"/>
                </a:lnTo>
                <a:lnTo>
                  <a:pt x="2260" y="373"/>
                </a:lnTo>
                <a:lnTo>
                  <a:pt x="2242" y="382"/>
                </a:lnTo>
                <a:lnTo>
                  <a:pt x="2225" y="394"/>
                </a:lnTo>
                <a:lnTo>
                  <a:pt x="2208" y="406"/>
                </a:lnTo>
                <a:lnTo>
                  <a:pt x="2193" y="418"/>
                </a:lnTo>
                <a:lnTo>
                  <a:pt x="2178" y="432"/>
                </a:lnTo>
                <a:lnTo>
                  <a:pt x="2165" y="446"/>
                </a:lnTo>
                <a:lnTo>
                  <a:pt x="2151" y="461"/>
                </a:lnTo>
                <a:lnTo>
                  <a:pt x="2138" y="477"/>
                </a:lnTo>
                <a:lnTo>
                  <a:pt x="2127" y="494"/>
                </a:lnTo>
                <a:lnTo>
                  <a:pt x="2116" y="511"/>
                </a:lnTo>
                <a:lnTo>
                  <a:pt x="2106" y="528"/>
                </a:lnTo>
                <a:lnTo>
                  <a:pt x="2097" y="546"/>
                </a:lnTo>
                <a:lnTo>
                  <a:pt x="2087" y="565"/>
                </a:lnTo>
                <a:lnTo>
                  <a:pt x="2080" y="585"/>
                </a:lnTo>
                <a:lnTo>
                  <a:pt x="2073" y="606"/>
                </a:lnTo>
                <a:lnTo>
                  <a:pt x="2067" y="626"/>
                </a:lnTo>
                <a:lnTo>
                  <a:pt x="2061" y="646"/>
                </a:lnTo>
                <a:lnTo>
                  <a:pt x="2056" y="667"/>
                </a:lnTo>
                <a:lnTo>
                  <a:pt x="2053" y="689"/>
                </a:lnTo>
                <a:lnTo>
                  <a:pt x="2050" y="711"/>
                </a:lnTo>
                <a:lnTo>
                  <a:pt x="2048" y="734"/>
                </a:lnTo>
                <a:lnTo>
                  <a:pt x="2047" y="756"/>
                </a:lnTo>
                <a:lnTo>
                  <a:pt x="2047" y="779"/>
                </a:lnTo>
                <a:lnTo>
                  <a:pt x="2047" y="801"/>
                </a:lnTo>
                <a:lnTo>
                  <a:pt x="2048" y="824"/>
                </a:lnTo>
                <a:lnTo>
                  <a:pt x="2050" y="847"/>
                </a:lnTo>
                <a:lnTo>
                  <a:pt x="2053" y="868"/>
                </a:lnTo>
                <a:lnTo>
                  <a:pt x="2056" y="890"/>
                </a:lnTo>
                <a:lnTo>
                  <a:pt x="2061" y="911"/>
                </a:lnTo>
                <a:lnTo>
                  <a:pt x="2067" y="932"/>
                </a:lnTo>
                <a:lnTo>
                  <a:pt x="2073" y="952"/>
                </a:lnTo>
                <a:lnTo>
                  <a:pt x="2080" y="972"/>
                </a:lnTo>
                <a:lnTo>
                  <a:pt x="2087" y="991"/>
                </a:lnTo>
                <a:lnTo>
                  <a:pt x="2097" y="1010"/>
                </a:lnTo>
                <a:lnTo>
                  <a:pt x="2106" y="1029"/>
                </a:lnTo>
                <a:lnTo>
                  <a:pt x="2116" y="1047"/>
                </a:lnTo>
                <a:lnTo>
                  <a:pt x="2127" y="1064"/>
                </a:lnTo>
                <a:lnTo>
                  <a:pt x="2138" y="1080"/>
                </a:lnTo>
                <a:lnTo>
                  <a:pt x="2151" y="1096"/>
                </a:lnTo>
                <a:lnTo>
                  <a:pt x="2165" y="1111"/>
                </a:lnTo>
                <a:lnTo>
                  <a:pt x="2178" y="1126"/>
                </a:lnTo>
                <a:lnTo>
                  <a:pt x="2193" y="1139"/>
                </a:lnTo>
                <a:lnTo>
                  <a:pt x="2208" y="1152"/>
                </a:lnTo>
                <a:lnTo>
                  <a:pt x="2225" y="1164"/>
                </a:lnTo>
                <a:lnTo>
                  <a:pt x="2242" y="1174"/>
                </a:lnTo>
                <a:lnTo>
                  <a:pt x="2260" y="1185"/>
                </a:lnTo>
                <a:lnTo>
                  <a:pt x="2277" y="1194"/>
                </a:lnTo>
                <a:lnTo>
                  <a:pt x="2296" y="1202"/>
                </a:lnTo>
                <a:lnTo>
                  <a:pt x="2317" y="1210"/>
                </a:lnTo>
                <a:lnTo>
                  <a:pt x="2337" y="1216"/>
                </a:lnTo>
                <a:lnTo>
                  <a:pt x="2358" y="1221"/>
                </a:lnTo>
                <a:lnTo>
                  <a:pt x="2381" y="1225"/>
                </a:lnTo>
                <a:lnTo>
                  <a:pt x="2403" y="1228"/>
                </a:lnTo>
                <a:lnTo>
                  <a:pt x="2426" y="1229"/>
                </a:lnTo>
                <a:lnTo>
                  <a:pt x="2450" y="1230"/>
                </a:lnTo>
                <a:lnTo>
                  <a:pt x="2475" y="1229"/>
                </a:lnTo>
                <a:lnTo>
                  <a:pt x="2497" y="1228"/>
                </a:lnTo>
                <a:lnTo>
                  <a:pt x="2520" y="1225"/>
                </a:lnTo>
                <a:lnTo>
                  <a:pt x="2542" y="1221"/>
                </a:lnTo>
                <a:lnTo>
                  <a:pt x="2564" y="1216"/>
                </a:lnTo>
                <a:lnTo>
                  <a:pt x="2584" y="1210"/>
                </a:lnTo>
                <a:lnTo>
                  <a:pt x="2604" y="1202"/>
                </a:lnTo>
                <a:lnTo>
                  <a:pt x="2623" y="1194"/>
                </a:lnTo>
                <a:lnTo>
                  <a:pt x="2641" y="1185"/>
                </a:lnTo>
                <a:lnTo>
                  <a:pt x="2659" y="1174"/>
                </a:lnTo>
                <a:lnTo>
                  <a:pt x="2675" y="1164"/>
                </a:lnTo>
                <a:lnTo>
                  <a:pt x="2692" y="1152"/>
                </a:lnTo>
                <a:lnTo>
                  <a:pt x="2707" y="1139"/>
                </a:lnTo>
                <a:lnTo>
                  <a:pt x="2722" y="1126"/>
                </a:lnTo>
                <a:lnTo>
                  <a:pt x="2736" y="1111"/>
                </a:lnTo>
                <a:lnTo>
                  <a:pt x="2749" y="1096"/>
                </a:lnTo>
                <a:lnTo>
                  <a:pt x="2762" y="1080"/>
                </a:lnTo>
                <a:lnTo>
                  <a:pt x="2774" y="1064"/>
                </a:lnTo>
                <a:lnTo>
                  <a:pt x="2785" y="1047"/>
                </a:lnTo>
                <a:lnTo>
                  <a:pt x="2794" y="1029"/>
                </a:lnTo>
                <a:lnTo>
                  <a:pt x="2804" y="1010"/>
                </a:lnTo>
                <a:lnTo>
                  <a:pt x="2813" y="991"/>
                </a:lnTo>
                <a:lnTo>
                  <a:pt x="2820" y="972"/>
                </a:lnTo>
                <a:lnTo>
                  <a:pt x="2827" y="952"/>
                </a:lnTo>
                <a:lnTo>
                  <a:pt x="2833" y="932"/>
                </a:lnTo>
                <a:lnTo>
                  <a:pt x="2839" y="911"/>
                </a:lnTo>
                <a:lnTo>
                  <a:pt x="2844" y="890"/>
                </a:lnTo>
                <a:lnTo>
                  <a:pt x="2848" y="868"/>
                </a:lnTo>
                <a:lnTo>
                  <a:pt x="2850" y="847"/>
                </a:lnTo>
                <a:lnTo>
                  <a:pt x="2852" y="824"/>
                </a:lnTo>
                <a:lnTo>
                  <a:pt x="2854" y="801"/>
                </a:lnTo>
                <a:lnTo>
                  <a:pt x="2854" y="779"/>
                </a:lnTo>
                <a:lnTo>
                  <a:pt x="2854" y="756"/>
                </a:lnTo>
                <a:lnTo>
                  <a:pt x="2852" y="734"/>
                </a:lnTo>
                <a:lnTo>
                  <a:pt x="2850" y="711"/>
                </a:lnTo>
                <a:lnTo>
                  <a:pt x="2848" y="689"/>
                </a:lnTo>
                <a:lnTo>
                  <a:pt x="2844" y="667"/>
                </a:lnTo>
                <a:lnTo>
                  <a:pt x="2839" y="646"/>
                </a:lnTo>
                <a:lnTo>
                  <a:pt x="2833" y="626"/>
                </a:lnTo>
                <a:lnTo>
                  <a:pt x="2827" y="606"/>
                </a:lnTo>
                <a:lnTo>
                  <a:pt x="2820" y="585"/>
                </a:lnTo>
                <a:lnTo>
                  <a:pt x="2813" y="565"/>
                </a:lnTo>
                <a:lnTo>
                  <a:pt x="2804" y="546"/>
                </a:lnTo>
                <a:lnTo>
                  <a:pt x="2794" y="528"/>
                </a:lnTo>
                <a:lnTo>
                  <a:pt x="2785" y="511"/>
                </a:lnTo>
                <a:lnTo>
                  <a:pt x="2774" y="494"/>
                </a:lnTo>
                <a:lnTo>
                  <a:pt x="2762" y="477"/>
                </a:lnTo>
                <a:lnTo>
                  <a:pt x="2749" y="461"/>
                </a:lnTo>
                <a:lnTo>
                  <a:pt x="2736" y="446"/>
                </a:lnTo>
                <a:lnTo>
                  <a:pt x="2722" y="432"/>
                </a:lnTo>
                <a:lnTo>
                  <a:pt x="2707" y="418"/>
                </a:lnTo>
                <a:lnTo>
                  <a:pt x="2692" y="406"/>
                </a:lnTo>
                <a:lnTo>
                  <a:pt x="2675" y="394"/>
                </a:lnTo>
                <a:lnTo>
                  <a:pt x="2659" y="382"/>
                </a:lnTo>
                <a:lnTo>
                  <a:pt x="2641" y="373"/>
                </a:lnTo>
                <a:lnTo>
                  <a:pt x="2623" y="363"/>
                </a:lnTo>
                <a:lnTo>
                  <a:pt x="2604" y="355"/>
                </a:lnTo>
                <a:lnTo>
                  <a:pt x="2584" y="348"/>
                </a:lnTo>
                <a:lnTo>
                  <a:pt x="2564" y="342"/>
                </a:lnTo>
                <a:lnTo>
                  <a:pt x="2542" y="337"/>
                </a:lnTo>
                <a:lnTo>
                  <a:pt x="2520" y="332"/>
                </a:lnTo>
                <a:lnTo>
                  <a:pt x="2497" y="330"/>
                </a:lnTo>
                <a:lnTo>
                  <a:pt x="2475" y="328"/>
                </a:lnTo>
                <a:lnTo>
                  <a:pt x="2450" y="328"/>
                </a:lnTo>
                <a:close/>
                <a:moveTo>
                  <a:pt x="3370" y="416"/>
                </a:moveTo>
                <a:lnTo>
                  <a:pt x="3388" y="416"/>
                </a:lnTo>
                <a:lnTo>
                  <a:pt x="3406" y="417"/>
                </a:lnTo>
                <a:lnTo>
                  <a:pt x="3424" y="419"/>
                </a:lnTo>
                <a:lnTo>
                  <a:pt x="3440" y="423"/>
                </a:lnTo>
                <a:lnTo>
                  <a:pt x="3456" y="427"/>
                </a:lnTo>
                <a:lnTo>
                  <a:pt x="3471" y="433"/>
                </a:lnTo>
                <a:lnTo>
                  <a:pt x="3487" y="439"/>
                </a:lnTo>
                <a:lnTo>
                  <a:pt x="3501" y="446"/>
                </a:lnTo>
                <a:lnTo>
                  <a:pt x="3514" y="455"/>
                </a:lnTo>
                <a:lnTo>
                  <a:pt x="3527" y="463"/>
                </a:lnTo>
                <a:lnTo>
                  <a:pt x="3540" y="473"/>
                </a:lnTo>
                <a:lnTo>
                  <a:pt x="3552" y="482"/>
                </a:lnTo>
                <a:lnTo>
                  <a:pt x="3564" y="493"/>
                </a:lnTo>
                <a:lnTo>
                  <a:pt x="3575" y="505"/>
                </a:lnTo>
                <a:lnTo>
                  <a:pt x="3584" y="516"/>
                </a:lnTo>
                <a:lnTo>
                  <a:pt x="3594" y="530"/>
                </a:lnTo>
                <a:lnTo>
                  <a:pt x="3603" y="543"/>
                </a:lnTo>
                <a:lnTo>
                  <a:pt x="3612" y="556"/>
                </a:lnTo>
                <a:lnTo>
                  <a:pt x="3620" y="570"/>
                </a:lnTo>
                <a:lnTo>
                  <a:pt x="3627" y="584"/>
                </a:lnTo>
                <a:lnTo>
                  <a:pt x="3634" y="600"/>
                </a:lnTo>
                <a:lnTo>
                  <a:pt x="3640" y="615"/>
                </a:lnTo>
                <a:lnTo>
                  <a:pt x="3646" y="630"/>
                </a:lnTo>
                <a:lnTo>
                  <a:pt x="3651" y="646"/>
                </a:lnTo>
                <a:lnTo>
                  <a:pt x="3655" y="661"/>
                </a:lnTo>
                <a:lnTo>
                  <a:pt x="3659" y="678"/>
                </a:lnTo>
                <a:lnTo>
                  <a:pt x="3663" y="695"/>
                </a:lnTo>
                <a:lnTo>
                  <a:pt x="3665" y="711"/>
                </a:lnTo>
                <a:lnTo>
                  <a:pt x="3669" y="744"/>
                </a:lnTo>
                <a:lnTo>
                  <a:pt x="3670" y="779"/>
                </a:lnTo>
                <a:lnTo>
                  <a:pt x="3669" y="812"/>
                </a:lnTo>
                <a:lnTo>
                  <a:pt x="3665" y="847"/>
                </a:lnTo>
                <a:lnTo>
                  <a:pt x="3663" y="863"/>
                </a:lnTo>
                <a:lnTo>
                  <a:pt x="3659" y="879"/>
                </a:lnTo>
                <a:lnTo>
                  <a:pt x="3655" y="895"/>
                </a:lnTo>
                <a:lnTo>
                  <a:pt x="3651" y="912"/>
                </a:lnTo>
                <a:lnTo>
                  <a:pt x="3646" y="927"/>
                </a:lnTo>
                <a:lnTo>
                  <a:pt x="3640" y="943"/>
                </a:lnTo>
                <a:lnTo>
                  <a:pt x="3634" y="958"/>
                </a:lnTo>
                <a:lnTo>
                  <a:pt x="3627" y="972"/>
                </a:lnTo>
                <a:lnTo>
                  <a:pt x="3620" y="988"/>
                </a:lnTo>
                <a:lnTo>
                  <a:pt x="3612" y="1001"/>
                </a:lnTo>
                <a:lnTo>
                  <a:pt x="3603" y="1015"/>
                </a:lnTo>
                <a:lnTo>
                  <a:pt x="3594" y="1028"/>
                </a:lnTo>
                <a:lnTo>
                  <a:pt x="3584" y="1041"/>
                </a:lnTo>
                <a:lnTo>
                  <a:pt x="3575" y="1053"/>
                </a:lnTo>
                <a:lnTo>
                  <a:pt x="3564" y="1064"/>
                </a:lnTo>
                <a:lnTo>
                  <a:pt x="3552" y="1074"/>
                </a:lnTo>
                <a:lnTo>
                  <a:pt x="3540" y="1085"/>
                </a:lnTo>
                <a:lnTo>
                  <a:pt x="3527" y="1095"/>
                </a:lnTo>
                <a:lnTo>
                  <a:pt x="3514" y="1103"/>
                </a:lnTo>
                <a:lnTo>
                  <a:pt x="3501" y="1111"/>
                </a:lnTo>
                <a:lnTo>
                  <a:pt x="3487" y="1118"/>
                </a:lnTo>
                <a:lnTo>
                  <a:pt x="3471" y="1124"/>
                </a:lnTo>
                <a:lnTo>
                  <a:pt x="3456" y="1129"/>
                </a:lnTo>
                <a:lnTo>
                  <a:pt x="3440" y="1134"/>
                </a:lnTo>
                <a:lnTo>
                  <a:pt x="3424" y="1137"/>
                </a:lnTo>
                <a:lnTo>
                  <a:pt x="3406" y="1140"/>
                </a:lnTo>
                <a:lnTo>
                  <a:pt x="3388" y="1142"/>
                </a:lnTo>
                <a:lnTo>
                  <a:pt x="3370" y="1142"/>
                </a:lnTo>
                <a:lnTo>
                  <a:pt x="3351" y="1142"/>
                </a:lnTo>
                <a:lnTo>
                  <a:pt x="3334" y="1140"/>
                </a:lnTo>
                <a:lnTo>
                  <a:pt x="3317" y="1137"/>
                </a:lnTo>
                <a:lnTo>
                  <a:pt x="3300" y="1134"/>
                </a:lnTo>
                <a:lnTo>
                  <a:pt x="3284" y="1129"/>
                </a:lnTo>
                <a:lnTo>
                  <a:pt x="3268" y="1124"/>
                </a:lnTo>
                <a:lnTo>
                  <a:pt x="3254" y="1118"/>
                </a:lnTo>
                <a:lnTo>
                  <a:pt x="3240" y="1111"/>
                </a:lnTo>
                <a:lnTo>
                  <a:pt x="3225" y="1103"/>
                </a:lnTo>
                <a:lnTo>
                  <a:pt x="3212" y="1095"/>
                </a:lnTo>
                <a:lnTo>
                  <a:pt x="3200" y="1085"/>
                </a:lnTo>
                <a:lnTo>
                  <a:pt x="3189" y="1074"/>
                </a:lnTo>
                <a:lnTo>
                  <a:pt x="3177" y="1064"/>
                </a:lnTo>
                <a:lnTo>
                  <a:pt x="3166" y="1053"/>
                </a:lnTo>
                <a:lnTo>
                  <a:pt x="3155" y="1041"/>
                </a:lnTo>
                <a:lnTo>
                  <a:pt x="3146" y="1028"/>
                </a:lnTo>
                <a:lnTo>
                  <a:pt x="3136" y="1015"/>
                </a:lnTo>
                <a:lnTo>
                  <a:pt x="3128" y="1001"/>
                </a:lnTo>
                <a:lnTo>
                  <a:pt x="3121" y="988"/>
                </a:lnTo>
                <a:lnTo>
                  <a:pt x="3113" y="972"/>
                </a:lnTo>
                <a:lnTo>
                  <a:pt x="3107" y="958"/>
                </a:lnTo>
                <a:lnTo>
                  <a:pt x="3101" y="943"/>
                </a:lnTo>
                <a:lnTo>
                  <a:pt x="3095" y="927"/>
                </a:lnTo>
                <a:lnTo>
                  <a:pt x="3090" y="912"/>
                </a:lnTo>
                <a:lnTo>
                  <a:pt x="3085" y="895"/>
                </a:lnTo>
                <a:lnTo>
                  <a:pt x="3082" y="879"/>
                </a:lnTo>
                <a:lnTo>
                  <a:pt x="3078" y="863"/>
                </a:lnTo>
                <a:lnTo>
                  <a:pt x="3076" y="847"/>
                </a:lnTo>
                <a:lnTo>
                  <a:pt x="3072" y="812"/>
                </a:lnTo>
                <a:lnTo>
                  <a:pt x="3071" y="779"/>
                </a:lnTo>
                <a:lnTo>
                  <a:pt x="3072" y="744"/>
                </a:lnTo>
                <a:lnTo>
                  <a:pt x="3076" y="711"/>
                </a:lnTo>
                <a:lnTo>
                  <a:pt x="3078" y="695"/>
                </a:lnTo>
                <a:lnTo>
                  <a:pt x="3082" y="678"/>
                </a:lnTo>
                <a:lnTo>
                  <a:pt x="3085" y="661"/>
                </a:lnTo>
                <a:lnTo>
                  <a:pt x="3090" y="646"/>
                </a:lnTo>
                <a:lnTo>
                  <a:pt x="3095" y="630"/>
                </a:lnTo>
                <a:lnTo>
                  <a:pt x="3101" y="615"/>
                </a:lnTo>
                <a:lnTo>
                  <a:pt x="3107" y="600"/>
                </a:lnTo>
                <a:lnTo>
                  <a:pt x="3113" y="584"/>
                </a:lnTo>
                <a:lnTo>
                  <a:pt x="3121" y="570"/>
                </a:lnTo>
                <a:lnTo>
                  <a:pt x="3128" y="556"/>
                </a:lnTo>
                <a:lnTo>
                  <a:pt x="3136" y="543"/>
                </a:lnTo>
                <a:lnTo>
                  <a:pt x="3146" y="530"/>
                </a:lnTo>
                <a:lnTo>
                  <a:pt x="3155" y="516"/>
                </a:lnTo>
                <a:lnTo>
                  <a:pt x="3166" y="505"/>
                </a:lnTo>
                <a:lnTo>
                  <a:pt x="3177" y="493"/>
                </a:lnTo>
                <a:lnTo>
                  <a:pt x="3189" y="482"/>
                </a:lnTo>
                <a:lnTo>
                  <a:pt x="3200" y="473"/>
                </a:lnTo>
                <a:lnTo>
                  <a:pt x="3212" y="463"/>
                </a:lnTo>
                <a:lnTo>
                  <a:pt x="3225" y="455"/>
                </a:lnTo>
                <a:lnTo>
                  <a:pt x="3240" y="446"/>
                </a:lnTo>
                <a:lnTo>
                  <a:pt x="3254" y="439"/>
                </a:lnTo>
                <a:lnTo>
                  <a:pt x="3268" y="433"/>
                </a:lnTo>
                <a:lnTo>
                  <a:pt x="3284" y="427"/>
                </a:lnTo>
                <a:lnTo>
                  <a:pt x="3300" y="423"/>
                </a:lnTo>
                <a:lnTo>
                  <a:pt x="3317" y="419"/>
                </a:lnTo>
                <a:lnTo>
                  <a:pt x="3334" y="417"/>
                </a:lnTo>
                <a:lnTo>
                  <a:pt x="3351" y="416"/>
                </a:lnTo>
                <a:lnTo>
                  <a:pt x="3370" y="416"/>
                </a:lnTo>
                <a:close/>
                <a:moveTo>
                  <a:pt x="3370" y="328"/>
                </a:moveTo>
                <a:lnTo>
                  <a:pt x="3347" y="328"/>
                </a:lnTo>
                <a:lnTo>
                  <a:pt x="3323" y="330"/>
                </a:lnTo>
                <a:lnTo>
                  <a:pt x="3300" y="332"/>
                </a:lnTo>
                <a:lnTo>
                  <a:pt x="3278" y="337"/>
                </a:lnTo>
                <a:lnTo>
                  <a:pt x="3257" y="342"/>
                </a:lnTo>
                <a:lnTo>
                  <a:pt x="3236" y="348"/>
                </a:lnTo>
                <a:lnTo>
                  <a:pt x="3217" y="355"/>
                </a:lnTo>
                <a:lnTo>
                  <a:pt x="3197" y="363"/>
                </a:lnTo>
                <a:lnTo>
                  <a:pt x="3179" y="373"/>
                </a:lnTo>
                <a:lnTo>
                  <a:pt x="3161" y="382"/>
                </a:lnTo>
                <a:lnTo>
                  <a:pt x="3145" y="394"/>
                </a:lnTo>
                <a:lnTo>
                  <a:pt x="3128" y="406"/>
                </a:lnTo>
                <a:lnTo>
                  <a:pt x="3113" y="418"/>
                </a:lnTo>
                <a:lnTo>
                  <a:pt x="3098" y="432"/>
                </a:lnTo>
                <a:lnTo>
                  <a:pt x="3084" y="446"/>
                </a:lnTo>
                <a:lnTo>
                  <a:pt x="3071" y="461"/>
                </a:lnTo>
                <a:lnTo>
                  <a:pt x="3058" y="477"/>
                </a:lnTo>
                <a:lnTo>
                  <a:pt x="3047" y="494"/>
                </a:lnTo>
                <a:lnTo>
                  <a:pt x="3035" y="511"/>
                </a:lnTo>
                <a:lnTo>
                  <a:pt x="3026" y="528"/>
                </a:lnTo>
                <a:lnTo>
                  <a:pt x="3016" y="546"/>
                </a:lnTo>
                <a:lnTo>
                  <a:pt x="3008" y="565"/>
                </a:lnTo>
                <a:lnTo>
                  <a:pt x="3000" y="585"/>
                </a:lnTo>
                <a:lnTo>
                  <a:pt x="2993" y="606"/>
                </a:lnTo>
                <a:lnTo>
                  <a:pt x="2987" y="626"/>
                </a:lnTo>
                <a:lnTo>
                  <a:pt x="2982" y="646"/>
                </a:lnTo>
                <a:lnTo>
                  <a:pt x="2977" y="667"/>
                </a:lnTo>
                <a:lnTo>
                  <a:pt x="2974" y="689"/>
                </a:lnTo>
                <a:lnTo>
                  <a:pt x="2970" y="711"/>
                </a:lnTo>
                <a:lnTo>
                  <a:pt x="2968" y="734"/>
                </a:lnTo>
                <a:lnTo>
                  <a:pt x="2966" y="756"/>
                </a:lnTo>
                <a:lnTo>
                  <a:pt x="2966" y="779"/>
                </a:lnTo>
                <a:lnTo>
                  <a:pt x="2966" y="801"/>
                </a:lnTo>
                <a:lnTo>
                  <a:pt x="2968" y="824"/>
                </a:lnTo>
                <a:lnTo>
                  <a:pt x="2970" y="847"/>
                </a:lnTo>
                <a:lnTo>
                  <a:pt x="2974" y="868"/>
                </a:lnTo>
                <a:lnTo>
                  <a:pt x="2977" y="890"/>
                </a:lnTo>
                <a:lnTo>
                  <a:pt x="2982" y="911"/>
                </a:lnTo>
                <a:lnTo>
                  <a:pt x="2987" y="932"/>
                </a:lnTo>
                <a:lnTo>
                  <a:pt x="2993" y="952"/>
                </a:lnTo>
                <a:lnTo>
                  <a:pt x="3000" y="972"/>
                </a:lnTo>
                <a:lnTo>
                  <a:pt x="3008" y="991"/>
                </a:lnTo>
                <a:lnTo>
                  <a:pt x="3016" y="1010"/>
                </a:lnTo>
                <a:lnTo>
                  <a:pt x="3026" y="1029"/>
                </a:lnTo>
                <a:lnTo>
                  <a:pt x="3035" y="1047"/>
                </a:lnTo>
                <a:lnTo>
                  <a:pt x="3047" y="1064"/>
                </a:lnTo>
                <a:lnTo>
                  <a:pt x="3058" y="1080"/>
                </a:lnTo>
                <a:lnTo>
                  <a:pt x="3071" y="1096"/>
                </a:lnTo>
                <a:lnTo>
                  <a:pt x="3084" y="1111"/>
                </a:lnTo>
                <a:lnTo>
                  <a:pt x="3098" y="1126"/>
                </a:lnTo>
                <a:lnTo>
                  <a:pt x="3113" y="1139"/>
                </a:lnTo>
                <a:lnTo>
                  <a:pt x="3128" y="1152"/>
                </a:lnTo>
                <a:lnTo>
                  <a:pt x="3145" y="1164"/>
                </a:lnTo>
                <a:lnTo>
                  <a:pt x="3161" y="1174"/>
                </a:lnTo>
                <a:lnTo>
                  <a:pt x="3179" y="1185"/>
                </a:lnTo>
                <a:lnTo>
                  <a:pt x="3197" y="1194"/>
                </a:lnTo>
                <a:lnTo>
                  <a:pt x="3217" y="1202"/>
                </a:lnTo>
                <a:lnTo>
                  <a:pt x="3236" y="1210"/>
                </a:lnTo>
                <a:lnTo>
                  <a:pt x="3257" y="1216"/>
                </a:lnTo>
                <a:lnTo>
                  <a:pt x="3278" y="1221"/>
                </a:lnTo>
                <a:lnTo>
                  <a:pt x="3300" y="1225"/>
                </a:lnTo>
                <a:lnTo>
                  <a:pt x="3323" y="1228"/>
                </a:lnTo>
                <a:lnTo>
                  <a:pt x="3347" y="1229"/>
                </a:lnTo>
                <a:lnTo>
                  <a:pt x="3370" y="1230"/>
                </a:lnTo>
                <a:lnTo>
                  <a:pt x="3394" y="1229"/>
                </a:lnTo>
                <a:lnTo>
                  <a:pt x="3418" y="1228"/>
                </a:lnTo>
                <a:lnTo>
                  <a:pt x="3440" y="1225"/>
                </a:lnTo>
                <a:lnTo>
                  <a:pt x="3462" y="1221"/>
                </a:lnTo>
                <a:lnTo>
                  <a:pt x="3483" y="1216"/>
                </a:lnTo>
                <a:lnTo>
                  <a:pt x="3503" y="1210"/>
                </a:lnTo>
                <a:lnTo>
                  <a:pt x="3524" y="1202"/>
                </a:lnTo>
                <a:lnTo>
                  <a:pt x="3543" y="1194"/>
                </a:lnTo>
                <a:lnTo>
                  <a:pt x="3562" y="1185"/>
                </a:lnTo>
                <a:lnTo>
                  <a:pt x="3578" y="1174"/>
                </a:lnTo>
                <a:lnTo>
                  <a:pt x="3596" y="1164"/>
                </a:lnTo>
                <a:lnTo>
                  <a:pt x="3612" y="1152"/>
                </a:lnTo>
                <a:lnTo>
                  <a:pt x="3627" y="1139"/>
                </a:lnTo>
                <a:lnTo>
                  <a:pt x="3642" y="1126"/>
                </a:lnTo>
                <a:lnTo>
                  <a:pt x="3657" y="1111"/>
                </a:lnTo>
                <a:lnTo>
                  <a:pt x="3670" y="1096"/>
                </a:lnTo>
                <a:lnTo>
                  <a:pt x="3682" y="1080"/>
                </a:lnTo>
                <a:lnTo>
                  <a:pt x="3693" y="1064"/>
                </a:lnTo>
                <a:lnTo>
                  <a:pt x="3704" y="1047"/>
                </a:lnTo>
                <a:lnTo>
                  <a:pt x="3715" y="1029"/>
                </a:lnTo>
                <a:lnTo>
                  <a:pt x="3724" y="1010"/>
                </a:lnTo>
                <a:lnTo>
                  <a:pt x="3733" y="991"/>
                </a:lnTo>
                <a:lnTo>
                  <a:pt x="3740" y="972"/>
                </a:lnTo>
                <a:lnTo>
                  <a:pt x="3747" y="952"/>
                </a:lnTo>
                <a:lnTo>
                  <a:pt x="3753" y="932"/>
                </a:lnTo>
                <a:lnTo>
                  <a:pt x="3759" y="911"/>
                </a:lnTo>
                <a:lnTo>
                  <a:pt x="3764" y="890"/>
                </a:lnTo>
                <a:lnTo>
                  <a:pt x="3767" y="868"/>
                </a:lnTo>
                <a:lnTo>
                  <a:pt x="3770" y="847"/>
                </a:lnTo>
                <a:lnTo>
                  <a:pt x="3772" y="824"/>
                </a:lnTo>
                <a:lnTo>
                  <a:pt x="3773" y="801"/>
                </a:lnTo>
                <a:lnTo>
                  <a:pt x="3774" y="779"/>
                </a:lnTo>
                <a:lnTo>
                  <a:pt x="3773" y="756"/>
                </a:lnTo>
                <a:lnTo>
                  <a:pt x="3772" y="734"/>
                </a:lnTo>
                <a:lnTo>
                  <a:pt x="3770" y="711"/>
                </a:lnTo>
                <a:lnTo>
                  <a:pt x="3767" y="689"/>
                </a:lnTo>
                <a:lnTo>
                  <a:pt x="3764" y="667"/>
                </a:lnTo>
                <a:lnTo>
                  <a:pt x="3759" y="646"/>
                </a:lnTo>
                <a:lnTo>
                  <a:pt x="3753" y="626"/>
                </a:lnTo>
                <a:lnTo>
                  <a:pt x="3747" y="606"/>
                </a:lnTo>
                <a:lnTo>
                  <a:pt x="3740" y="585"/>
                </a:lnTo>
                <a:lnTo>
                  <a:pt x="3733" y="565"/>
                </a:lnTo>
                <a:lnTo>
                  <a:pt x="3724" y="546"/>
                </a:lnTo>
                <a:lnTo>
                  <a:pt x="3715" y="528"/>
                </a:lnTo>
                <a:lnTo>
                  <a:pt x="3704" y="511"/>
                </a:lnTo>
                <a:lnTo>
                  <a:pt x="3693" y="494"/>
                </a:lnTo>
                <a:lnTo>
                  <a:pt x="3682" y="477"/>
                </a:lnTo>
                <a:lnTo>
                  <a:pt x="3670" y="461"/>
                </a:lnTo>
                <a:lnTo>
                  <a:pt x="3657" y="446"/>
                </a:lnTo>
                <a:lnTo>
                  <a:pt x="3642" y="432"/>
                </a:lnTo>
                <a:lnTo>
                  <a:pt x="3627" y="418"/>
                </a:lnTo>
                <a:lnTo>
                  <a:pt x="3612" y="406"/>
                </a:lnTo>
                <a:lnTo>
                  <a:pt x="3596" y="394"/>
                </a:lnTo>
                <a:lnTo>
                  <a:pt x="3578" y="382"/>
                </a:lnTo>
                <a:lnTo>
                  <a:pt x="3562" y="373"/>
                </a:lnTo>
                <a:lnTo>
                  <a:pt x="3543" y="363"/>
                </a:lnTo>
                <a:lnTo>
                  <a:pt x="3524" y="355"/>
                </a:lnTo>
                <a:lnTo>
                  <a:pt x="3503" y="348"/>
                </a:lnTo>
                <a:lnTo>
                  <a:pt x="3483" y="342"/>
                </a:lnTo>
                <a:lnTo>
                  <a:pt x="3462" y="337"/>
                </a:lnTo>
                <a:lnTo>
                  <a:pt x="3440" y="332"/>
                </a:lnTo>
                <a:lnTo>
                  <a:pt x="3418" y="330"/>
                </a:lnTo>
                <a:lnTo>
                  <a:pt x="3394" y="328"/>
                </a:lnTo>
                <a:lnTo>
                  <a:pt x="3370" y="328"/>
                </a:lnTo>
                <a:close/>
                <a:moveTo>
                  <a:pt x="4545" y="602"/>
                </a:moveTo>
                <a:lnTo>
                  <a:pt x="4544" y="584"/>
                </a:lnTo>
                <a:lnTo>
                  <a:pt x="4542" y="569"/>
                </a:lnTo>
                <a:lnTo>
                  <a:pt x="4539" y="552"/>
                </a:lnTo>
                <a:lnTo>
                  <a:pt x="4536" y="537"/>
                </a:lnTo>
                <a:lnTo>
                  <a:pt x="4532" y="522"/>
                </a:lnTo>
                <a:lnTo>
                  <a:pt x="4527" y="508"/>
                </a:lnTo>
                <a:lnTo>
                  <a:pt x="4523" y="494"/>
                </a:lnTo>
                <a:lnTo>
                  <a:pt x="4517" y="481"/>
                </a:lnTo>
                <a:lnTo>
                  <a:pt x="4511" y="468"/>
                </a:lnTo>
                <a:lnTo>
                  <a:pt x="4504" y="456"/>
                </a:lnTo>
                <a:lnTo>
                  <a:pt x="4495" y="444"/>
                </a:lnTo>
                <a:lnTo>
                  <a:pt x="4487" y="433"/>
                </a:lnTo>
                <a:lnTo>
                  <a:pt x="4479" y="423"/>
                </a:lnTo>
                <a:lnTo>
                  <a:pt x="4469" y="413"/>
                </a:lnTo>
                <a:lnTo>
                  <a:pt x="4460" y="404"/>
                </a:lnTo>
                <a:lnTo>
                  <a:pt x="4450" y="395"/>
                </a:lnTo>
                <a:lnTo>
                  <a:pt x="4440" y="387"/>
                </a:lnTo>
                <a:lnTo>
                  <a:pt x="4428" y="379"/>
                </a:lnTo>
                <a:lnTo>
                  <a:pt x="4417" y="372"/>
                </a:lnTo>
                <a:lnTo>
                  <a:pt x="4404" y="366"/>
                </a:lnTo>
                <a:lnTo>
                  <a:pt x="4392" y="360"/>
                </a:lnTo>
                <a:lnTo>
                  <a:pt x="4379" y="354"/>
                </a:lnTo>
                <a:lnTo>
                  <a:pt x="4366" y="349"/>
                </a:lnTo>
                <a:lnTo>
                  <a:pt x="4353" y="344"/>
                </a:lnTo>
                <a:lnTo>
                  <a:pt x="4324" y="337"/>
                </a:lnTo>
                <a:lnTo>
                  <a:pt x="4295" y="331"/>
                </a:lnTo>
                <a:lnTo>
                  <a:pt x="4264" y="329"/>
                </a:lnTo>
                <a:lnTo>
                  <a:pt x="4232" y="328"/>
                </a:lnTo>
                <a:lnTo>
                  <a:pt x="4203" y="328"/>
                </a:lnTo>
                <a:lnTo>
                  <a:pt x="4175" y="330"/>
                </a:lnTo>
                <a:lnTo>
                  <a:pt x="4146" y="335"/>
                </a:lnTo>
                <a:lnTo>
                  <a:pt x="4119" y="341"/>
                </a:lnTo>
                <a:lnTo>
                  <a:pt x="4091" y="348"/>
                </a:lnTo>
                <a:lnTo>
                  <a:pt x="4064" y="357"/>
                </a:lnTo>
                <a:lnTo>
                  <a:pt x="4051" y="363"/>
                </a:lnTo>
                <a:lnTo>
                  <a:pt x="4039" y="369"/>
                </a:lnTo>
                <a:lnTo>
                  <a:pt x="4027" y="375"/>
                </a:lnTo>
                <a:lnTo>
                  <a:pt x="4015" y="382"/>
                </a:lnTo>
                <a:lnTo>
                  <a:pt x="4004" y="389"/>
                </a:lnTo>
                <a:lnTo>
                  <a:pt x="3993" y="398"/>
                </a:lnTo>
                <a:lnTo>
                  <a:pt x="3982" y="406"/>
                </a:lnTo>
                <a:lnTo>
                  <a:pt x="3973" y="414"/>
                </a:lnTo>
                <a:lnTo>
                  <a:pt x="3964" y="424"/>
                </a:lnTo>
                <a:lnTo>
                  <a:pt x="3955" y="435"/>
                </a:lnTo>
                <a:lnTo>
                  <a:pt x="3948" y="445"/>
                </a:lnTo>
                <a:lnTo>
                  <a:pt x="3941" y="456"/>
                </a:lnTo>
                <a:lnTo>
                  <a:pt x="3933" y="468"/>
                </a:lnTo>
                <a:lnTo>
                  <a:pt x="3928" y="481"/>
                </a:lnTo>
                <a:lnTo>
                  <a:pt x="3923" y="494"/>
                </a:lnTo>
                <a:lnTo>
                  <a:pt x="3919" y="507"/>
                </a:lnTo>
                <a:lnTo>
                  <a:pt x="3916" y="521"/>
                </a:lnTo>
                <a:lnTo>
                  <a:pt x="3913" y="535"/>
                </a:lnTo>
                <a:lnTo>
                  <a:pt x="3912" y="551"/>
                </a:lnTo>
                <a:lnTo>
                  <a:pt x="3911" y="568"/>
                </a:lnTo>
                <a:lnTo>
                  <a:pt x="3911" y="581"/>
                </a:lnTo>
                <a:lnTo>
                  <a:pt x="3912" y="592"/>
                </a:lnTo>
                <a:lnTo>
                  <a:pt x="3913" y="606"/>
                </a:lnTo>
                <a:lnTo>
                  <a:pt x="3916" y="616"/>
                </a:lnTo>
                <a:lnTo>
                  <a:pt x="3918" y="628"/>
                </a:lnTo>
                <a:lnTo>
                  <a:pt x="3922" y="639"/>
                </a:lnTo>
                <a:lnTo>
                  <a:pt x="3925" y="648"/>
                </a:lnTo>
                <a:lnTo>
                  <a:pt x="3929" y="659"/>
                </a:lnTo>
                <a:lnTo>
                  <a:pt x="3933" y="667"/>
                </a:lnTo>
                <a:lnTo>
                  <a:pt x="3939" y="677"/>
                </a:lnTo>
                <a:lnTo>
                  <a:pt x="3944" y="685"/>
                </a:lnTo>
                <a:lnTo>
                  <a:pt x="3951" y="693"/>
                </a:lnTo>
                <a:lnTo>
                  <a:pt x="3964" y="709"/>
                </a:lnTo>
                <a:lnTo>
                  <a:pt x="3980" y="722"/>
                </a:lnTo>
                <a:lnTo>
                  <a:pt x="3996" y="735"/>
                </a:lnTo>
                <a:lnTo>
                  <a:pt x="4014" y="746"/>
                </a:lnTo>
                <a:lnTo>
                  <a:pt x="4034" y="756"/>
                </a:lnTo>
                <a:lnTo>
                  <a:pt x="4055" y="765"/>
                </a:lnTo>
                <a:lnTo>
                  <a:pt x="4077" y="774"/>
                </a:lnTo>
                <a:lnTo>
                  <a:pt x="4100" y="781"/>
                </a:lnTo>
                <a:lnTo>
                  <a:pt x="4125" y="788"/>
                </a:lnTo>
                <a:lnTo>
                  <a:pt x="4150" y="795"/>
                </a:lnTo>
                <a:lnTo>
                  <a:pt x="4284" y="825"/>
                </a:lnTo>
                <a:lnTo>
                  <a:pt x="4318" y="835"/>
                </a:lnTo>
                <a:lnTo>
                  <a:pt x="4353" y="845"/>
                </a:lnTo>
                <a:lnTo>
                  <a:pt x="4368" y="851"/>
                </a:lnTo>
                <a:lnTo>
                  <a:pt x="4384" y="858"/>
                </a:lnTo>
                <a:lnTo>
                  <a:pt x="4399" y="866"/>
                </a:lnTo>
                <a:lnTo>
                  <a:pt x="4412" y="874"/>
                </a:lnTo>
                <a:lnTo>
                  <a:pt x="4425" y="883"/>
                </a:lnTo>
                <a:lnTo>
                  <a:pt x="4436" y="894"/>
                </a:lnTo>
                <a:lnTo>
                  <a:pt x="4445" y="905"/>
                </a:lnTo>
                <a:lnTo>
                  <a:pt x="4455" y="918"/>
                </a:lnTo>
                <a:lnTo>
                  <a:pt x="4461" y="931"/>
                </a:lnTo>
                <a:lnTo>
                  <a:pt x="4466" y="946"/>
                </a:lnTo>
                <a:lnTo>
                  <a:pt x="4469" y="963"/>
                </a:lnTo>
                <a:lnTo>
                  <a:pt x="4470" y="981"/>
                </a:lnTo>
                <a:lnTo>
                  <a:pt x="4470" y="991"/>
                </a:lnTo>
                <a:lnTo>
                  <a:pt x="4469" y="1002"/>
                </a:lnTo>
                <a:lnTo>
                  <a:pt x="4467" y="1012"/>
                </a:lnTo>
                <a:lnTo>
                  <a:pt x="4465" y="1021"/>
                </a:lnTo>
                <a:lnTo>
                  <a:pt x="4461" y="1031"/>
                </a:lnTo>
                <a:lnTo>
                  <a:pt x="4457" y="1040"/>
                </a:lnTo>
                <a:lnTo>
                  <a:pt x="4453" y="1048"/>
                </a:lnTo>
                <a:lnTo>
                  <a:pt x="4448" y="1055"/>
                </a:lnTo>
                <a:lnTo>
                  <a:pt x="4442" y="1064"/>
                </a:lnTo>
                <a:lnTo>
                  <a:pt x="4436" y="1071"/>
                </a:lnTo>
                <a:lnTo>
                  <a:pt x="4430" y="1078"/>
                </a:lnTo>
                <a:lnTo>
                  <a:pt x="4423" y="1084"/>
                </a:lnTo>
                <a:lnTo>
                  <a:pt x="4407" y="1096"/>
                </a:lnTo>
                <a:lnTo>
                  <a:pt x="4391" y="1107"/>
                </a:lnTo>
                <a:lnTo>
                  <a:pt x="4373" y="1115"/>
                </a:lnTo>
                <a:lnTo>
                  <a:pt x="4354" y="1122"/>
                </a:lnTo>
                <a:lnTo>
                  <a:pt x="4335" y="1129"/>
                </a:lnTo>
                <a:lnTo>
                  <a:pt x="4316" y="1134"/>
                </a:lnTo>
                <a:lnTo>
                  <a:pt x="4296" y="1137"/>
                </a:lnTo>
                <a:lnTo>
                  <a:pt x="4276" y="1140"/>
                </a:lnTo>
                <a:lnTo>
                  <a:pt x="4257" y="1142"/>
                </a:lnTo>
                <a:lnTo>
                  <a:pt x="4238" y="1142"/>
                </a:lnTo>
                <a:lnTo>
                  <a:pt x="4211" y="1141"/>
                </a:lnTo>
                <a:lnTo>
                  <a:pt x="4187" y="1139"/>
                </a:lnTo>
                <a:lnTo>
                  <a:pt x="4163" y="1135"/>
                </a:lnTo>
                <a:lnTo>
                  <a:pt x="4140" y="1129"/>
                </a:lnTo>
                <a:lnTo>
                  <a:pt x="4119" y="1121"/>
                </a:lnTo>
                <a:lnTo>
                  <a:pt x="4099" y="1112"/>
                </a:lnTo>
                <a:lnTo>
                  <a:pt x="4080" y="1101"/>
                </a:lnTo>
                <a:lnTo>
                  <a:pt x="4062" y="1089"/>
                </a:lnTo>
                <a:lnTo>
                  <a:pt x="4046" y="1074"/>
                </a:lnTo>
                <a:lnTo>
                  <a:pt x="4032" y="1058"/>
                </a:lnTo>
                <a:lnTo>
                  <a:pt x="4026" y="1050"/>
                </a:lnTo>
                <a:lnTo>
                  <a:pt x="4019" y="1041"/>
                </a:lnTo>
                <a:lnTo>
                  <a:pt x="4014" y="1032"/>
                </a:lnTo>
                <a:lnTo>
                  <a:pt x="4008" y="1022"/>
                </a:lnTo>
                <a:lnTo>
                  <a:pt x="4005" y="1012"/>
                </a:lnTo>
                <a:lnTo>
                  <a:pt x="4000" y="1001"/>
                </a:lnTo>
                <a:lnTo>
                  <a:pt x="3996" y="990"/>
                </a:lnTo>
                <a:lnTo>
                  <a:pt x="3993" y="978"/>
                </a:lnTo>
                <a:lnTo>
                  <a:pt x="3988" y="955"/>
                </a:lnTo>
                <a:lnTo>
                  <a:pt x="3986" y="930"/>
                </a:lnTo>
                <a:lnTo>
                  <a:pt x="3881" y="930"/>
                </a:lnTo>
                <a:lnTo>
                  <a:pt x="3884" y="949"/>
                </a:lnTo>
                <a:lnTo>
                  <a:pt x="3886" y="968"/>
                </a:lnTo>
                <a:lnTo>
                  <a:pt x="3890" y="985"/>
                </a:lnTo>
                <a:lnTo>
                  <a:pt x="3893" y="1002"/>
                </a:lnTo>
                <a:lnTo>
                  <a:pt x="3898" y="1019"/>
                </a:lnTo>
                <a:lnTo>
                  <a:pt x="3904" y="1035"/>
                </a:lnTo>
                <a:lnTo>
                  <a:pt x="3910" y="1050"/>
                </a:lnTo>
                <a:lnTo>
                  <a:pt x="3916" y="1065"/>
                </a:lnTo>
                <a:lnTo>
                  <a:pt x="3923" y="1079"/>
                </a:lnTo>
                <a:lnTo>
                  <a:pt x="3930" y="1092"/>
                </a:lnTo>
                <a:lnTo>
                  <a:pt x="3938" y="1104"/>
                </a:lnTo>
                <a:lnTo>
                  <a:pt x="3948" y="1116"/>
                </a:lnTo>
                <a:lnTo>
                  <a:pt x="3957" y="1128"/>
                </a:lnTo>
                <a:lnTo>
                  <a:pt x="3967" y="1139"/>
                </a:lnTo>
                <a:lnTo>
                  <a:pt x="3977" y="1149"/>
                </a:lnTo>
                <a:lnTo>
                  <a:pt x="3988" y="1159"/>
                </a:lnTo>
                <a:lnTo>
                  <a:pt x="4000" y="1167"/>
                </a:lnTo>
                <a:lnTo>
                  <a:pt x="4012" y="1175"/>
                </a:lnTo>
                <a:lnTo>
                  <a:pt x="4025" y="1183"/>
                </a:lnTo>
                <a:lnTo>
                  <a:pt x="4038" y="1190"/>
                </a:lnTo>
                <a:lnTo>
                  <a:pt x="4051" y="1197"/>
                </a:lnTo>
                <a:lnTo>
                  <a:pt x="4065" y="1203"/>
                </a:lnTo>
                <a:lnTo>
                  <a:pt x="4081" y="1207"/>
                </a:lnTo>
                <a:lnTo>
                  <a:pt x="4095" y="1212"/>
                </a:lnTo>
                <a:lnTo>
                  <a:pt x="4110" y="1217"/>
                </a:lnTo>
                <a:lnTo>
                  <a:pt x="4127" y="1221"/>
                </a:lnTo>
                <a:lnTo>
                  <a:pt x="4144" y="1223"/>
                </a:lnTo>
                <a:lnTo>
                  <a:pt x="4160" y="1225"/>
                </a:lnTo>
                <a:lnTo>
                  <a:pt x="4195" y="1229"/>
                </a:lnTo>
                <a:lnTo>
                  <a:pt x="4232" y="1230"/>
                </a:lnTo>
                <a:lnTo>
                  <a:pt x="4263" y="1229"/>
                </a:lnTo>
                <a:lnTo>
                  <a:pt x="4292" y="1226"/>
                </a:lnTo>
                <a:lnTo>
                  <a:pt x="4323" y="1222"/>
                </a:lnTo>
                <a:lnTo>
                  <a:pt x="4353" y="1216"/>
                </a:lnTo>
                <a:lnTo>
                  <a:pt x="4381" y="1207"/>
                </a:lnTo>
                <a:lnTo>
                  <a:pt x="4410" y="1198"/>
                </a:lnTo>
                <a:lnTo>
                  <a:pt x="4424" y="1192"/>
                </a:lnTo>
                <a:lnTo>
                  <a:pt x="4437" y="1186"/>
                </a:lnTo>
                <a:lnTo>
                  <a:pt x="4450" y="1179"/>
                </a:lnTo>
                <a:lnTo>
                  <a:pt x="4463" y="1172"/>
                </a:lnTo>
                <a:lnTo>
                  <a:pt x="4475" y="1164"/>
                </a:lnTo>
                <a:lnTo>
                  <a:pt x="4487" y="1155"/>
                </a:lnTo>
                <a:lnTo>
                  <a:pt x="4498" y="1146"/>
                </a:lnTo>
                <a:lnTo>
                  <a:pt x="4508" y="1136"/>
                </a:lnTo>
                <a:lnTo>
                  <a:pt x="4518" y="1126"/>
                </a:lnTo>
                <a:lnTo>
                  <a:pt x="4527" y="1115"/>
                </a:lnTo>
                <a:lnTo>
                  <a:pt x="4536" y="1104"/>
                </a:lnTo>
                <a:lnTo>
                  <a:pt x="4543" y="1092"/>
                </a:lnTo>
                <a:lnTo>
                  <a:pt x="4550" y="1079"/>
                </a:lnTo>
                <a:lnTo>
                  <a:pt x="4557" y="1066"/>
                </a:lnTo>
                <a:lnTo>
                  <a:pt x="4562" y="1052"/>
                </a:lnTo>
                <a:lnTo>
                  <a:pt x="4567" y="1038"/>
                </a:lnTo>
                <a:lnTo>
                  <a:pt x="4570" y="1023"/>
                </a:lnTo>
                <a:lnTo>
                  <a:pt x="4573" y="1007"/>
                </a:lnTo>
                <a:lnTo>
                  <a:pt x="4574" y="990"/>
                </a:lnTo>
                <a:lnTo>
                  <a:pt x="4575" y="974"/>
                </a:lnTo>
                <a:lnTo>
                  <a:pt x="4574" y="960"/>
                </a:lnTo>
                <a:lnTo>
                  <a:pt x="4573" y="946"/>
                </a:lnTo>
                <a:lnTo>
                  <a:pt x="4571" y="934"/>
                </a:lnTo>
                <a:lnTo>
                  <a:pt x="4569" y="921"/>
                </a:lnTo>
                <a:lnTo>
                  <a:pt x="4565" y="909"/>
                </a:lnTo>
                <a:lnTo>
                  <a:pt x="4562" y="899"/>
                </a:lnTo>
                <a:lnTo>
                  <a:pt x="4558" y="887"/>
                </a:lnTo>
                <a:lnTo>
                  <a:pt x="4554" y="876"/>
                </a:lnTo>
                <a:lnTo>
                  <a:pt x="4548" y="867"/>
                </a:lnTo>
                <a:lnTo>
                  <a:pt x="4542" y="857"/>
                </a:lnTo>
                <a:lnTo>
                  <a:pt x="4536" y="848"/>
                </a:lnTo>
                <a:lnTo>
                  <a:pt x="4529" y="838"/>
                </a:lnTo>
                <a:lnTo>
                  <a:pt x="4514" y="822"/>
                </a:lnTo>
                <a:lnTo>
                  <a:pt x="4498" y="806"/>
                </a:lnTo>
                <a:lnTo>
                  <a:pt x="4480" y="793"/>
                </a:lnTo>
                <a:lnTo>
                  <a:pt x="4461" y="781"/>
                </a:lnTo>
                <a:lnTo>
                  <a:pt x="4441" y="771"/>
                </a:lnTo>
                <a:lnTo>
                  <a:pt x="4419" y="761"/>
                </a:lnTo>
                <a:lnTo>
                  <a:pt x="4398" y="753"/>
                </a:lnTo>
                <a:lnTo>
                  <a:pt x="4375" y="747"/>
                </a:lnTo>
                <a:lnTo>
                  <a:pt x="4354" y="741"/>
                </a:lnTo>
                <a:lnTo>
                  <a:pt x="4331" y="737"/>
                </a:lnTo>
                <a:lnTo>
                  <a:pt x="4192" y="706"/>
                </a:lnTo>
                <a:lnTo>
                  <a:pt x="4164" y="698"/>
                </a:lnTo>
                <a:lnTo>
                  <a:pt x="4134" y="689"/>
                </a:lnTo>
                <a:lnTo>
                  <a:pt x="4119" y="683"/>
                </a:lnTo>
                <a:lnTo>
                  <a:pt x="4105" y="677"/>
                </a:lnTo>
                <a:lnTo>
                  <a:pt x="4090" y="670"/>
                </a:lnTo>
                <a:lnTo>
                  <a:pt x="4076" y="661"/>
                </a:lnTo>
                <a:lnTo>
                  <a:pt x="4064" y="653"/>
                </a:lnTo>
                <a:lnTo>
                  <a:pt x="4052" y="642"/>
                </a:lnTo>
                <a:lnTo>
                  <a:pt x="4042" y="632"/>
                </a:lnTo>
                <a:lnTo>
                  <a:pt x="4033" y="621"/>
                </a:lnTo>
                <a:lnTo>
                  <a:pt x="4025" y="608"/>
                </a:lnTo>
                <a:lnTo>
                  <a:pt x="4020" y="594"/>
                </a:lnTo>
                <a:lnTo>
                  <a:pt x="4018" y="587"/>
                </a:lnTo>
                <a:lnTo>
                  <a:pt x="4017" y="578"/>
                </a:lnTo>
                <a:lnTo>
                  <a:pt x="4015" y="570"/>
                </a:lnTo>
                <a:lnTo>
                  <a:pt x="4015" y="562"/>
                </a:lnTo>
                <a:lnTo>
                  <a:pt x="4015" y="552"/>
                </a:lnTo>
                <a:lnTo>
                  <a:pt x="4017" y="543"/>
                </a:lnTo>
                <a:lnTo>
                  <a:pt x="4018" y="533"/>
                </a:lnTo>
                <a:lnTo>
                  <a:pt x="4020" y="524"/>
                </a:lnTo>
                <a:lnTo>
                  <a:pt x="4023" y="515"/>
                </a:lnTo>
                <a:lnTo>
                  <a:pt x="4026" y="507"/>
                </a:lnTo>
                <a:lnTo>
                  <a:pt x="4030" y="500"/>
                </a:lnTo>
                <a:lnTo>
                  <a:pt x="4033" y="493"/>
                </a:lnTo>
                <a:lnTo>
                  <a:pt x="4044" y="478"/>
                </a:lnTo>
                <a:lnTo>
                  <a:pt x="4055" y="467"/>
                </a:lnTo>
                <a:lnTo>
                  <a:pt x="4068" y="456"/>
                </a:lnTo>
                <a:lnTo>
                  <a:pt x="4082" y="446"/>
                </a:lnTo>
                <a:lnTo>
                  <a:pt x="4096" y="439"/>
                </a:lnTo>
                <a:lnTo>
                  <a:pt x="4113" y="432"/>
                </a:lnTo>
                <a:lnTo>
                  <a:pt x="4129" y="426"/>
                </a:lnTo>
                <a:lnTo>
                  <a:pt x="4146" y="423"/>
                </a:lnTo>
                <a:lnTo>
                  <a:pt x="4164" y="419"/>
                </a:lnTo>
                <a:lnTo>
                  <a:pt x="4182" y="417"/>
                </a:lnTo>
                <a:lnTo>
                  <a:pt x="4200" y="416"/>
                </a:lnTo>
                <a:lnTo>
                  <a:pt x="4217" y="416"/>
                </a:lnTo>
                <a:lnTo>
                  <a:pt x="4239" y="416"/>
                </a:lnTo>
                <a:lnTo>
                  <a:pt x="4261" y="418"/>
                </a:lnTo>
                <a:lnTo>
                  <a:pt x="4282" y="421"/>
                </a:lnTo>
                <a:lnTo>
                  <a:pt x="4302" y="426"/>
                </a:lnTo>
                <a:lnTo>
                  <a:pt x="4321" y="432"/>
                </a:lnTo>
                <a:lnTo>
                  <a:pt x="4339" y="440"/>
                </a:lnTo>
                <a:lnTo>
                  <a:pt x="4356" y="449"/>
                </a:lnTo>
                <a:lnTo>
                  <a:pt x="4372" y="459"/>
                </a:lnTo>
                <a:lnTo>
                  <a:pt x="4386" y="473"/>
                </a:lnTo>
                <a:lnTo>
                  <a:pt x="4399" y="486"/>
                </a:lnTo>
                <a:lnTo>
                  <a:pt x="4411" y="501"/>
                </a:lnTo>
                <a:lnTo>
                  <a:pt x="4421" y="518"/>
                </a:lnTo>
                <a:lnTo>
                  <a:pt x="4429" y="537"/>
                </a:lnTo>
                <a:lnTo>
                  <a:pt x="4435" y="557"/>
                </a:lnTo>
                <a:lnTo>
                  <a:pt x="4438" y="578"/>
                </a:lnTo>
                <a:lnTo>
                  <a:pt x="4441" y="602"/>
                </a:lnTo>
                <a:lnTo>
                  <a:pt x="4545" y="602"/>
                </a:lnTo>
                <a:close/>
                <a:moveTo>
                  <a:pt x="4786" y="719"/>
                </a:moveTo>
                <a:lnTo>
                  <a:pt x="4790" y="690"/>
                </a:lnTo>
                <a:lnTo>
                  <a:pt x="4797" y="661"/>
                </a:lnTo>
                <a:lnTo>
                  <a:pt x="4804" y="633"/>
                </a:lnTo>
                <a:lnTo>
                  <a:pt x="4814" y="606"/>
                </a:lnTo>
                <a:lnTo>
                  <a:pt x="4824" y="579"/>
                </a:lnTo>
                <a:lnTo>
                  <a:pt x="4838" y="554"/>
                </a:lnTo>
                <a:lnTo>
                  <a:pt x="4845" y="543"/>
                </a:lnTo>
                <a:lnTo>
                  <a:pt x="4853" y="531"/>
                </a:lnTo>
                <a:lnTo>
                  <a:pt x="4861" y="520"/>
                </a:lnTo>
                <a:lnTo>
                  <a:pt x="4870" y="509"/>
                </a:lnTo>
                <a:lnTo>
                  <a:pt x="4878" y="499"/>
                </a:lnTo>
                <a:lnTo>
                  <a:pt x="4887" y="488"/>
                </a:lnTo>
                <a:lnTo>
                  <a:pt x="4897" y="480"/>
                </a:lnTo>
                <a:lnTo>
                  <a:pt x="4908" y="470"/>
                </a:lnTo>
                <a:lnTo>
                  <a:pt x="4918" y="462"/>
                </a:lnTo>
                <a:lnTo>
                  <a:pt x="4930" y="455"/>
                </a:lnTo>
                <a:lnTo>
                  <a:pt x="4941" y="448"/>
                </a:lnTo>
                <a:lnTo>
                  <a:pt x="4954" y="440"/>
                </a:lnTo>
                <a:lnTo>
                  <a:pt x="4966" y="435"/>
                </a:lnTo>
                <a:lnTo>
                  <a:pt x="4979" y="430"/>
                </a:lnTo>
                <a:lnTo>
                  <a:pt x="4993" y="425"/>
                </a:lnTo>
                <a:lnTo>
                  <a:pt x="5007" y="421"/>
                </a:lnTo>
                <a:lnTo>
                  <a:pt x="5022" y="419"/>
                </a:lnTo>
                <a:lnTo>
                  <a:pt x="5036" y="417"/>
                </a:lnTo>
                <a:lnTo>
                  <a:pt x="5051" y="416"/>
                </a:lnTo>
                <a:lnTo>
                  <a:pt x="5068" y="416"/>
                </a:lnTo>
                <a:lnTo>
                  <a:pt x="5083" y="416"/>
                </a:lnTo>
                <a:lnTo>
                  <a:pt x="5098" y="417"/>
                </a:lnTo>
                <a:lnTo>
                  <a:pt x="5113" y="419"/>
                </a:lnTo>
                <a:lnTo>
                  <a:pt x="5127" y="421"/>
                </a:lnTo>
                <a:lnTo>
                  <a:pt x="5140" y="425"/>
                </a:lnTo>
                <a:lnTo>
                  <a:pt x="5155" y="430"/>
                </a:lnTo>
                <a:lnTo>
                  <a:pt x="5168" y="435"/>
                </a:lnTo>
                <a:lnTo>
                  <a:pt x="5180" y="440"/>
                </a:lnTo>
                <a:lnTo>
                  <a:pt x="5192" y="446"/>
                </a:lnTo>
                <a:lnTo>
                  <a:pt x="5203" y="454"/>
                </a:lnTo>
                <a:lnTo>
                  <a:pt x="5215" y="462"/>
                </a:lnTo>
                <a:lnTo>
                  <a:pt x="5226" y="470"/>
                </a:lnTo>
                <a:lnTo>
                  <a:pt x="5236" y="478"/>
                </a:lnTo>
                <a:lnTo>
                  <a:pt x="5246" y="488"/>
                </a:lnTo>
                <a:lnTo>
                  <a:pt x="5255" y="497"/>
                </a:lnTo>
                <a:lnTo>
                  <a:pt x="5264" y="508"/>
                </a:lnTo>
                <a:lnTo>
                  <a:pt x="5272" y="519"/>
                </a:lnTo>
                <a:lnTo>
                  <a:pt x="5281" y="531"/>
                </a:lnTo>
                <a:lnTo>
                  <a:pt x="5288" y="541"/>
                </a:lnTo>
                <a:lnTo>
                  <a:pt x="5295" y="554"/>
                </a:lnTo>
                <a:lnTo>
                  <a:pt x="5308" y="579"/>
                </a:lnTo>
                <a:lnTo>
                  <a:pt x="5317" y="606"/>
                </a:lnTo>
                <a:lnTo>
                  <a:pt x="5326" y="633"/>
                </a:lnTo>
                <a:lnTo>
                  <a:pt x="5333" y="661"/>
                </a:lnTo>
                <a:lnTo>
                  <a:pt x="5336" y="690"/>
                </a:lnTo>
                <a:lnTo>
                  <a:pt x="5339" y="719"/>
                </a:lnTo>
                <a:lnTo>
                  <a:pt x="4786" y="719"/>
                </a:lnTo>
                <a:close/>
                <a:moveTo>
                  <a:pt x="5443" y="807"/>
                </a:moveTo>
                <a:lnTo>
                  <a:pt x="5443" y="785"/>
                </a:lnTo>
                <a:lnTo>
                  <a:pt x="5443" y="762"/>
                </a:lnTo>
                <a:lnTo>
                  <a:pt x="5442" y="740"/>
                </a:lnTo>
                <a:lnTo>
                  <a:pt x="5441" y="717"/>
                </a:lnTo>
                <a:lnTo>
                  <a:pt x="5439" y="696"/>
                </a:lnTo>
                <a:lnTo>
                  <a:pt x="5435" y="673"/>
                </a:lnTo>
                <a:lnTo>
                  <a:pt x="5432" y="652"/>
                </a:lnTo>
                <a:lnTo>
                  <a:pt x="5427" y="630"/>
                </a:lnTo>
                <a:lnTo>
                  <a:pt x="5421" y="610"/>
                </a:lnTo>
                <a:lnTo>
                  <a:pt x="5415" y="589"/>
                </a:lnTo>
                <a:lnTo>
                  <a:pt x="5408" y="569"/>
                </a:lnTo>
                <a:lnTo>
                  <a:pt x="5399" y="550"/>
                </a:lnTo>
                <a:lnTo>
                  <a:pt x="5391" y="531"/>
                </a:lnTo>
                <a:lnTo>
                  <a:pt x="5382" y="512"/>
                </a:lnTo>
                <a:lnTo>
                  <a:pt x="5372" y="494"/>
                </a:lnTo>
                <a:lnTo>
                  <a:pt x="5361" y="477"/>
                </a:lnTo>
                <a:lnTo>
                  <a:pt x="5350" y="461"/>
                </a:lnTo>
                <a:lnTo>
                  <a:pt x="5336" y="445"/>
                </a:lnTo>
                <a:lnTo>
                  <a:pt x="5323" y="430"/>
                </a:lnTo>
                <a:lnTo>
                  <a:pt x="5308" y="416"/>
                </a:lnTo>
                <a:lnTo>
                  <a:pt x="5294" y="402"/>
                </a:lnTo>
                <a:lnTo>
                  <a:pt x="5277" y="391"/>
                </a:lnTo>
                <a:lnTo>
                  <a:pt x="5260" y="379"/>
                </a:lnTo>
                <a:lnTo>
                  <a:pt x="5243" y="368"/>
                </a:lnTo>
                <a:lnTo>
                  <a:pt x="5224" y="360"/>
                </a:lnTo>
                <a:lnTo>
                  <a:pt x="5205" y="351"/>
                </a:lnTo>
                <a:lnTo>
                  <a:pt x="5183" y="344"/>
                </a:lnTo>
                <a:lnTo>
                  <a:pt x="5162" y="338"/>
                </a:lnTo>
                <a:lnTo>
                  <a:pt x="5140" y="334"/>
                </a:lnTo>
                <a:lnTo>
                  <a:pt x="5117" y="330"/>
                </a:lnTo>
                <a:lnTo>
                  <a:pt x="5093" y="328"/>
                </a:lnTo>
                <a:lnTo>
                  <a:pt x="5068" y="328"/>
                </a:lnTo>
                <a:lnTo>
                  <a:pt x="5043" y="328"/>
                </a:lnTo>
                <a:lnTo>
                  <a:pt x="5018" y="330"/>
                </a:lnTo>
                <a:lnTo>
                  <a:pt x="4996" y="334"/>
                </a:lnTo>
                <a:lnTo>
                  <a:pt x="4973" y="337"/>
                </a:lnTo>
                <a:lnTo>
                  <a:pt x="4952" y="343"/>
                </a:lnTo>
                <a:lnTo>
                  <a:pt x="4931" y="350"/>
                </a:lnTo>
                <a:lnTo>
                  <a:pt x="4911" y="357"/>
                </a:lnTo>
                <a:lnTo>
                  <a:pt x="4893" y="366"/>
                </a:lnTo>
                <a:lnTo>
                  <a:pt x="4876" y="376"/>
                </a:lnTo>
                <a:lnTo>
                  <a:pt x="4858" y="387"/>
                </a:lnTo>
                <a:lnTo>
                  <a:pt x="4842" y="398"/>
                </a:lnTo>
                <a:lnTo>
                  <a:pt x="4827" y="411"/>
                </a:lnTo>
                <a:lnTo>
                  <a:pt x="4811" y="424"/>
                </a:lnTo>
                <a:lnTo>
                  <a:pt x="4798" y="438"/>
                </a:lnTo>
                <a:lnTo>
                  <a:pt x="4785" y="454"/>
                </a:lnTo>
                <a:lnTo>
                  <a:pt x="4773" y="469"/>
                </a:lnTo>
                <a:lnTo>
                  <a:pt x="4762" y="484"/>
                </a:lnTo>
                <a:lnTo>
                  <a:pt x="4751" y="502"/>
                </a:lnTo>
                <a:lnTo>
                  <a:pt x="4741" y="519"/>
                </a:lnTo>
                <a:lnTo>
                  <a:pt x="4733" y="537"/>
                </a:lnTo>
                <a:lnTo>
                  <a:pt x="4725" y="556"/>
                </a:lnTo>
                <a:lnTo>
                  <a:pt x="4716" y="575"/>
                </a:lnTo>
                <a:lnTo>
                  <a:pt x="4710" y="594"/>
                </a:lnTo>
                <a:lnTo>
                  <a:pt x="4704" y="614"/>
                </a:lnTo>
                <a:lnTo>
                  <a:pt x="4699" y="633"/>
                </a:lnTo>
                <a:lnTo>
                  <a:pt x="4695" y="653"/>
                </a:lnTo>
                <a:lnTo>
                  <a:pt x="4690" y="674"/>
                </a:lnTo>
                <a:lnTo>
                  <a:pt x="4688" y="695"/>
                </a:lnTo>
                <a:lnTo>
                  <a:pt x="4685" y="716"/>
                </a:lnTo>
                <a:lnTo>
                  <a:pt x="4683" y="736"/>
                </a:lnTo>
                <a:lnTo>
                  <a:pt x="4682" y="757"/>
                </a:lnTo>
                <a:lnTo>
                  <a:pt x="4682" y="779"/>
                </a:lnTo>
                <a:lnTo>
                  <a:pt x="4682" y="801"/>
                </a:lnTo>
                <a:lnTo>
                  <a:pt x="4683" y="824"/>
                </a:lnTo>
                <a:lnTo>
                  <a:pt x="4685" y="847"/>
                </a:lnTo>
                <a:lnTo>
                  <a:pt x="4688" y="868"/>
                </a:lnTo>
                <a:lnTo>
                  <a:pt x="4690" y="889"/>
                </a:lnTo>
                <a:lnTo>
                  <a:pt x="4695" y="911"/>
                </a:lnTo>
                <a:lnTo>
                  <a:pt x="4699" y="931"/>
                </a:lnTo>
                <a:lnTo>
                  <a:pt x="4704" y="952"/>
                </a:lnTo>
                <a:lnTo>
                  <a:pt x="4710" y="971"/>
                </a:lnTo>
                <a:lnTo>
                  <a:pt x="4716" y="991"/>
                </a:lnTo>
                <a:lnTo>
                  <a:pt x="4725" y="1010"/>
                </a:lnTo>
                <a:lnTo>
                  <a:pt x="4733" y="1028"/>
                </a:lnTo>
                <a:lnTo>
                  <a:pt x="4741" y="1046"/>
                </a:lnTo>
                <a:lnTo>
                  <a:pt x="4751" y="1063"/>
                </a:lnTo>
                <a:lnTo>
                  <a:pt x="4762" y="1079"/>
                </a:lnTo>
                <a:lnTo>
                  <a:pt x="4773" y="1096"/>
                </a:lnTo>
                <a:lnTo>
                  <a:pt x="4785" y="1110"/>
                </a:lnTo>
                <a:lnTo>
                  <a:pt x="4798" y="1126"/>
                </a:lnTo>
                <a:lnTo>
                  <a:pt x="4811" y="1139"/>
                </a:lnTo>
                <a:lnTo>
                  <a:pt x="4827" y="1152"/>
                </a:lnTo>
                <a:lnTo>
                  <a:pt x="4842" y="1164"/>
                </a:lnTo>
                <a:lnTo>
                  <a:pt x="4858" y="1174"/>
                </a:lnTo>
                <a:lnTo>
                  <a:pt x="4876" y="1185"/>
                </a:lnTo>
                <a:lnTo>
                  <a:pt x="4893" y="1193"/>
                </a:lnTo>
                <a:lnTo>
                  <a:pt x="4911" y="1202"/>
                </a:lnTo>
                <a:lnTo>
                  <a:pt x="4931" y="1209"/>
                </a:lnTo>
                <a:lnTo>
                  <a:pt x="4952" y="1216"/>
                </a:lnTo>
                <a:lnTo>
                  <a:pt x="4973" y="1221"/>
                </a:lnTo>
                <a:lnTo>
                  <a:pt x="4996" y="1224"/>
                </a:lnTo>
                <a:lnTo>
                  <a:pt x="5018" y="1228"/>
                </a:lnTo>
                <a:lnTo>
                  <a:pt x="5043" y="1229"/>
                </a:lnTo>
                <a:lnTo>
                  <a:pt x="5068" y="1230"/>
                </a:lnTo>
                <a:lnTo>
                  <a:pt x="5087" y="1230"/>
                </a:lnTo>
                <a:lnTo>
                  <a:pt x="5107" y="1229"/>
                </a:lnTo>
                <a:lnTo>
                  <a:pt x="5126" y="1228"/>
                </a:lnTo>
                <a:lnTo>
                  <a:pt x="5144" y="1225"/>
                </a:lnTo>
                <a:lnTo>
                  <a:pt x="5162" y="1222"/>
                </a:lnTo>
                <a:lnTo>
                  <a:pt x="5178" y="1218"/>
                </a:lnTo>
                <a:lnTo>
                  <a:pt x="5195" y="1215"/>
                </a:lnTo>
                <a:lnTo>
                  <a:pt x="5211" y="1210"/>
                </a:lnTo>
                <a:lnTo>
                  <a:pt x="5226" y="1204"/>
                </a:lnTo>
                <a:lnTo>
                  <a:pt x="5241" y="1198"/>
                </a:lnTo>
                <a:lnTo>
                  <a:pt x="5256" y="1192"/>
                </a:lnTo>
                <a:lnTo>
                  <a:pt x="5269" y="1184"/>
                </a:lnTo>
                <a:lnTo>
                  <a:pt x="5282" y="1177"/>
                </a:lnTo>
                <a:lnTo>
                  <a:pt x="5295" y="1168"/>
                </a:lnTo>
                <a:lnTo>
                  <a:pt x="5307" y="1159"/>
                </a:lnTo>
                <a:lnTo>
                  <a:pt x="5319" y="1149"/>
                </a:lnTo>
                <a:lnTo>
                  <a:pt x="5329" y="1140"/>
                </a:lnTo>
                <a:lnTo>
                  <a:pt x="5340" y="1129"/>
                </a:lnTo>
                <a:lnTo>
                  <a:pt x="5350" y="1117"/>
                </a:lnTo>
                <a:lnTo>
                  <a:pt x="5359" y="1105"/>
                </a:lnTo>
                <a:lnTo>
                  <a:pt x="5369" y="1093"/>
                </a:lnTo>
                <a:lnTo>
                  <a:pt x="5377" y="1080"/>
                </a:lnTo>
                <a:lnTo>
                  <a:pt x="5385" y="1067"/>
                </a:lnTo>
                <a:lnTo>
                  <a:pt x="5394" y="1053"/>
                </a:lnTo>
                <a:lnTo>
                  <a:pt x="5401" y="1039"/>
                </a:lnTo>
                <a:lnTo>
                  <a:pt x="5408" y="1025"/>
                </a:lnTo>
                <a:lnTo>
                  <a:pt x="5414" y="1009"/>
                </a:lnTo>
                <a:lnTo>
                  <a:pt x="5420" y="993"/>
                </a:lnTo>
                <a:lnTo>
                  <a:pt x="5430" y="959"/>
                </a:lnTo>
                <a:lnTo>
                  <a:pt x="5440" y="924"/>
                </a:lnTo>
                <a:lnTo>
                  <a:pt x="5335" y="924"/>
                </a:lnTo>
                <a:lnTo>
                  <a:pt x="5329" y="949"/>
                </a:lnTo>
                <a:lnTo>
                  <a:pt x="5321" y="971"/>
                </a:lnTo>
                <a:lnTo>
                  <a:pt x="5312" y="993"/>
                </a:lnTo>
                <a:lnTo>
                  <a:pt x="5301" y="1014"/>
                </a:lnTo>
                <a:lnTo>
                  <a:pt x="5289" y="1033"/>
                </a:lnTo>
                <a:lnTo>
                  <a:pt x="5276" y="1051"/>
                </a:lnTo>
                <a:lnTo>
                  <a:pt x="5262" y="1067"/>
                </a:lnTo>
                <a:lnTo>
                  <a:pt x="5246" y="1083"/>
                </a:lnTo>
                <a:lnTo>
                  <a:pt x="5230" y="1096"/>
                </a:lnTo>
                <a:lnTo>
                  <a:pt x="5211" y="1108"/>
                </a:lnTo>
                <a:lnTo>
                  <a:pt x="5190" y="1118"/>
                </a:lnTo>
                <a:lnTo>
                  <a:pt x="5169" y="1127"/>
                </a:lnTo>
                <a:lnTo>
                  <a:pt x="5146" y="1134"/>
                </a:lnTo>
                <a:lnTo>
                  <a:pt x="5121" y="1139"/>
                </a:lnTo>
                <a:lnTo>
                  <a:pt x="5095" y="1141"/>
                </a:lnTo>
                <a:lnTo>
                  <a:pt x="5068" y="1142"/>
                </a:lnTo>
                <a:lnTo>
                  <a:pt x="5049" y="1142"/>
                </a:lnTo>
                <a:lnTo>
                  <a:pt x="5031" y="1140"/>
                </a:lnTo>
                <a:lnTo>
                  <a:pt x="5015" y="1137"/>
                </a:lnTo>
                <a:lnTo>
                  <a:pt x="4998" y="1134"/>
                </a:lnTo>
                <a:lnTo>
                  <a:pt x="4982" y="1130"/>
                </a:lnTo>
                <a:lnTo>
                  <a:pt x="4968" y="1124"/>
                </a:lnTo>
                <a:lnTo>
                  <a:pt x="4954" y="1118"/>
                </a:lnTo>
                <a:lnTo>
                  <a:pt x="4940" y="1111"/>
                </a:lnTo>
                <a:lnTo>
                  <a:pt x="4927" y="1104"/>
                </a:lnTo>
                <a:lnTo>
                  <a:pt x="4915" y="1095"/>
                </a:lnTo>
                <a:lnTo>
                  <a:pt x="4903" y="1086"/>
                </a:lnTo>
                <a:lnTo>
                  <a:pt x="4891" y="1077"/>
                </a:lnTo>
                <a:lnTo>
                  <a:pt x="4880" y="1066"/>
                </a:lnTo>
                <a:lnTo>
                  <a:pt x="4871" y="1055"/>
                </a:lnTo>
                <a:lnTo>
                  <a:pt x="4861" y="1044"/>
                </a:lnTo>
                <a:lnTo>
                  <a:pt x="4853" y="1032"/>
                </a:lnTo>
                <a:lnTo>
                  <a:pt x="4845" y="1019"/>
                </a:lnTo>
                <a:lnTo>
                  <a:pt x="4836" y="1007"/>
                </a:lnTo>
                <a:lnTo>
                  <a:pt x="4829" y="994"/>
                </a:lnTo>
                <a:lnTo>
                  <a:pt x="4823" y="979"/>
                </a:lnTo>
                <a:lnTo>
                  <a:pt x="4811" y="952"/>
                </a:lnTo>
                <a:lnTo>
                  <a:pt x="4802" y="924"/>
                </a:lnTo>
                <a:lnTo>
                  <a:pt x="4795" y="894"/>
                </a:lnTo>
                <a:lnTo>
                  <a:pt x="4790" y="864"/>
                </a:lnTo>
                <a:lnTo>
                  <a:pt x="4788" y="836"/>
                </a:lnTo>
                <a:lnTo>
                  <a:pt x="4786" y="807"/>
                </a:lnTo>
                <a:lnTo>
                  <a:pt x="5443" y="807"/>
                </a:lnTo>
                <a:close/>
                <a:moveTo>
                  <a:pt x="6004" y="817"/>
                </a:moveTo>
                <a:lnTo>
                  <a:pt x="6003" y="843"/>
                </a:lnTo>
                <a:lnTo>
                  <a:pt x="6004" y="869"/>
                </a:lnTo>
                <a:lnTo>
                  <a:pt x="6007" y="893"/>
                </a:lnTo>
                <a:lnTo>
                  <a:pt x="6009" y="917"/>
                </a:lnTo>
                <a:lnTo>
                  <a:pt x="6014" y="940"/>
                </a:lnTo>
                <a:lnTo>
                  <a:pt x="6018" y="962"/>
                </a:lnTo>
                <a:lnTo>
                  <a:pt x="6026" y="983"/>
                </a:lnTo>
                <a:lnTo>
                  <a:pt x="6033" y="1002"/>
                </a:lnTo>
                <a:lnTo>
                  <a:pt x="6041" y="1022"/>
                </a:lnTo>
                <a:lnTo>
                  <a:pt x="6052" y="1040"/>
                </a:lnTo>
                <a:lnTo>
                  <a:pt x="6062" y="1058"/>
                </a:lnTo>
                <a:lnTo>
                  <a:pt x="6074" y="1073"/>
                </a:lnTo>
                <a:lnTo>
                  <a:pt x="6086" y="1090"/>
                </a:lnTo>
                <a:lnTo>
                  <a:pt x="6100" y="1104"/>
                </a:lnTo>
                <a:lnTo>
                  <a:pt x="6115" y="1118"/>
                </a:lnTo>
                <a:lnTo>
                  <a:pt x="6130" y="1131"/>
                </a:lnTo>
                <a:lnTo>
                  <a:pt x="6147" y="1143"/>
                </a:lnTo>
                <a:lnTo>
                  <a:pt x="6163" y="1155"/>
                </a:lnTo>
                <a:lnTo>
                  <a:pt x="6181" y="1166"/>
                </a:lnTo>
                <a:lnTo>
                  <a:pt x="6200" y="1175"/>
                </a:lnTo>
                <a:lnTo>
                  <a:pt x="6219" y="1184"/>
                </a:lnTo>
                <a:lnTo>
                  <a:pt x="6239" y="1192"/>
                </a:lnTo>
                <a:lnTo>
                  <a:pt x="6261" y="1199"/>
                </a:lnTo>
                <a:lnTo>
                  <a:pt x="6282" y="1206"/>
                </a:lnTo>
                <a:lnTo>
                  <a:pt x="6305" y="1211"/>
                </a:lnTo>
                <a:lnTo>
                  <a:pt x="6327" y="1217"/>
                </a:lnTo>
                <a:lnTo>
                  <a:pt x="6351" y="1221"/>
                </a:lnTo>
                <a:lnTo>
                  <a:pt x="6375" y="1224"/>
                </a:lnTo>
                <a:lnTo>
                  <a:pt x="6399" y="1226"/>
                </a:lnTo>
                <a:lnTo>
                  <a:pt x="6424" y="1229"/>
                </a:lnTo>
                <a:lnTo>
                  <a:pt x="6450" y="1230"/>
                </a:lnTo>
                <a:lnTo>
                  <a:pt x="6476" y="1230"/>
                </a:lnTo>
                <a:lnTo>
                  <a:pt x="6514" y="1229"/>
                </a:lnTo>
                <a:lnTo>
                  <a:pt x="6549" y="1228"/>
                </a:lnTo>
                <a:lnTo>
                  <a:pt x="6584" y="1224"/>
                </a:lnTo>
                <a:lnTo>
                  <a:pt x="6615" y="1219"/>
                </a:lnTo>
                <a:lnTo>
                  <a:pt x="6644" y="1213"/>
                </a:lnTo>
                <a:lnTo>
                  <a:pt x="6673" y="1206"/>
                </a:lnTo>
                <a:lnTo>
                  <a:pt x="6699" y="1198"/>
                </a:lnTo>
                <a:lnTo>
                  <a:pt x="6723" y="1188"/>
                </a:lnTo>
                <a:lnTo>
                  <a:pt x="6745" y="1179"/>
                </a:lnTo>
                <a:lnTo>
                  <a:pt x="6766" y="1168"/>
                </a:lnTo>
                <a:lnTo>
                  <a:pt x="6785" y="1156"/>
                </a:lnTo>
                <a:lnTo>
                  <a:pt x="6802" y="1145"/>
                </a:lnTo>
                <a:lnTo>
                  <a:pt x="6818" y="1131"/>
                </a:lnTo>
                <a:lnTo>
                  <a:pt x="6833" y="1118"/>
                </a:lnTo>
                <a:lnTo>
                  <a:pt x="6846" y="1105"/>
                </a:lnTo>
                <a:lnTo>
                  <a:pt x="6858" y="1092"/>
                </a:lnTo>
                <a:lnTo>
                  <a:pt x="6869" y="1078"/>
                </a:lnTo>
                <a:lnTo>
                  <a:pt x="6879" y="1064"/>
                </a:lnTo>
                <a:lnTo>
                  <a:pt x="6887" y="1050"/>
                </a:lnTo>
                <a:lnTo>
                  <a:pt x="6895" y="1035"/>
                </a:lnTo>
                <a:lnTo>
                  <a:pt x="6901" y="1021"/>
                </a:lnTo>
                <a:lnTo>
                  <a:pt x="6907" y="1007"/>
                </a:lnTo>
                <a:lnTo>
                  <a:pt x="6912" y="993"/>
                </a:lnTo>
                <a:lnTo>
                  <a:pt x="6915" y="979"/>
                </a:lnTo>
                <a:lnTo>
                  <a:pt x="6921" y="953"/>
                </a:lnTo>
                <a:lnTo>
                  <a:pt x="6925" y="931"/>
                </a:lnTo>
                <a:lnTo>
                  <a:pt x="6927" y="909"/>
                </a:lnTo>
                <a:lnTo>
                  <a:pt x="6927" y="893"/>
                </a:lnTo>
                <a:lnTo>
                  <a:pt x="6927" y="875"/>
                </a:lnTo>
                <a:lnTo>
                  <a:pt x="6926" y="858"/>
                </a:lnTo>
                <a:lnTo>
                  <a:pt x="6924" y="842"/>
                </a:lnTo>
                <a:lnTo>
                  <a:pt x="6921" y="826"/>
                </a:lnTo>
                <a:lnTo>
                  <a:pt x="6918" y="811"/>
                </a:lnTo>
                <a:lnTo>
                  <a:pt x="6913" y="797"/>
                </a:lnTo>
                <a:lnTo>
                  <a:pt x="6908" y="782"/>
                </a:lnTo>
                <a:lnTo>
                  <a:pt x="6903" y="769"/>
                </a:lnTo>
                <a:lnTo>
                  <a:pt x="6896" y="756"/>
                </a:lnTo>
                <a:lnTo>
                  <a:pt x="6890" y="744"/>
                </a:lnTo>
                <a:lnTo>
                  <a:pt x="6882" y="733"/>
                </a:lnTo>
                <a:lnTo>
                  <a:pt x="6875" y="722"/>
                </a:lnTo>
                <a:lnTo>
                  <a:pt x="6865" y="711"/>
                </a:lnTo>
                <a:lnTo>
                  <a:pt x="6857" y="702"/>
                </a:lnTo>
                <a:lnTo>
                  <a:pt x="6846" y="691"/>
                </a:lnTo>
                <a:lnTo>
                  <a:pt x="6837" y="683"/>
                </a:lnTo>
                <a:lnTo>
                  <a:pt x="6816" y="665"/>
                </a:lnTo>
                <a:lnTo>
                  <a:pt x="6792" y="649"/>
                </a:lnTo>
                <a:lnTo>
                  <a:pt x="6766" y="635"/>
                </a:lnTo>
                <a:lnTo>
                  <a:pt x="6740" y="622"/>
                </a:lnTo>
                <a:lnTo>
                  <a:pt x="6711" y="610"/>
                </a:lnTo>
                <a:lnTo>
                  <a:pt x="6683" y="601"/>
                </a:lnTo>
                <a:lnTo>
                  <a:pt x="6652" y="590"/>
                </a:lnTo>
                <a:lnTo>
                  <a:pt x="6621" y="582"/>
                </a:lnTo>
                <a:lnTo>
                  <a:pt x="6333" y="511"/>
                </a:lnTo>
                <a:lnTo>
                  <a:pt x="6315" y="507"/>
                </a:lnTo>
                <a:lnTo>
                  <a:pt x="6298" y="501"/>
                </a:lnTo>
                <a:lnTo>
                  <a:pt x="6281" y="496"/>
                </a:lnTo>
                <a:lnTo>
                  <a:pt x="6264" y="489"/>
                </a:lnTo>
                <a:lnTo>
                  <a:pt x="6249" y="482"/>
                </a:lnTo>
                <a:lnTo>
                  <a:pt x="6233" y="474"/>
                </a:lnTo>
                <a:lnTo>
                  <a:pt x="6220" y="464"/>
                </a:lnTo>
                <a:lnTo>
                  <a:pt x="6207" y="455"/>
                </a:lnTo>
                <a:lnTo>
                  <a:pt x="6195" y="443"/>
                </a:lnTo>
                <a:lnTo>
                  <a:pt x="6186" y="431"/>
                </a:lnTo>
                <a:lnTo>
                  <a:pt x="6176" y="417"/>
                </a:lnTo>
                <a:lnTo>
                  <a:pt x="6169" y="402"/>
                </a:lnTo>
                <a:lnTo>
                  <a:pt x="6162" y="387"/>
                </a:lnTo>
                <a:lnTo>
                  <a:pt x="6159" y="369"/>
                </a:lnTo>
                <a:lnTo>
                  <a:pt x="6155" y="350"/>
                </a:lnTo>
                <a:lnTo>
                  <a:pt x="6155" y="330"/>
                </a:lnTo>
                <a:lnTo>
                  <a:pt x="6155" y="315"/>
                </a:lnTo>
                <a:lnTo>
                  <a:pt x="6156" y="299"/>
                </a:lnTo>
                <a:lnTo>
                  <a:pt x="6159" y="284"/>
                </a:lnTo>
                <a:lnTo>
                  <a:pt x="6161" y="271"/>
                </a:lnTo>
                <a:lnTo>
                  <a:pt x="6165" y="256"/>
                </a:lnTo>
                <a:lnTo>
                  <a:pt x="6169" y="243"/>
                </a:lnTo>
                <a:lnTo>
                  <a:pt x="6174" y="232"/>
                </a:lnTo>
                <a:lnTo>
                  <a:pt x="6179" y="220"/>
                </a:lnTo>
                <a:lnTo>
                  <a:pt x="6186" y="209"/>
                </a:lnTo>
                <a:lnTo>
                  <a:pt x="6192" y="198"/>
                </a:lnTo>
                <a:lnTo>
                  <a:pt x="6200" y="189"/>
                </a:lnTo>
                <a:lnTo>
                  <a:pt x="6207" y="179"/>
                </a:lnTo>
                <a:lnTo>
                  <a:pt x="6217" y="171"/>
                </a:lnTo>
                <a:lnTo>
                  <a:pt x="6225" y="163"/>
                </a:lnTo>
                <a:lnTo>
                  <a:pt x="6235" y="154"/>
                </a:lnTo>
                <a:lnTo>
                  <a:pt x="6245" y="147"/>
                </a:lnTo>
                <a:lnTo>
                  <a:pt x="6256" y="141"/>
                </a:lnTo>
                <a:lnTo>
                  <a:pt x="6267" y="134"/>
                </a:lnTo>
                <a:lnTo>
                  <a:pt x="6277" y="129"/>
                </a:lnTo>
                <a:lnTo>
                  <a:pt x="6289" y="123"/>
                </a:lnTo>
                <a:lnTo>
                  <a:pt x="6314" y="115"/>
                </a:lnTo>
                <a:lnTo>
                  <a:pt x="6339" y="108"/>
                </a:lnTo>
                <a:lnTo>
                  <a:pt x="6366" y="102"/>
                </a:lnTo>
                <a:lnTo>
                  <a:pt x="6394" y="99"/>
                </a:lnTo>
                <a:lnTo>
                  <a:pt x="6422" y="96"/>
                </a:lnTo>
                <a:lnTo>
                  <a:pt x="6451" y="96"/>
                </a:lnTo>
                <a:lnTo>
                  <a:pt x="6482" y="97"/>
                </a:lnTo>
                <a:lnTo>
                  <a:pt x="6513" y="100"/>
                </a:lnTo>
                <a:lnTo>
                  <a:pt x="6542" y="106"/>
                </a:lnTo>
                <a:lnTo>
                  <a:pt x="6571" y="113"/>
                </a:lnTo>
                <a:lnTo>
                  <a:pt x="6585" y="118"/>
                </a:lnTo>
                <a:lnTo>
                  <a:pt x="6598" y="122"/>
                </a:lnTo>
                <a:lnTo>
                  <a:pt x="6612" y="128"/>
                </a:lnTo>
                <a:lnTo>
                  <a:pt x="6624" y="134"/>
                </a:lnTo>
                <a:lnTo>
                  <a:pt x="6637" y="141"/>
                </a:lnTo>
                <a:lnTo>
                  <a:pt x="6649" y="148"/>
                </a:lnTo>
                <a:lnTo>
                  <a:pt x="6661" y="157"/>
                </a:lnTo>
                <a:lnTo>
                  <a:pt x="6672" y="165"/>
                </a:lnTo>
                <a:lnTo>
                  <a:pt x="6683" y="173"/>
                </a:lnTo>
                <a:lnTo>
                  <a:pt x="6693" y="183"/>
                </a:lnTo>
                <a:lnTo>
                  <a:pt x="6703" y="192"/>
                </a:lnTo>
                <a:lnTo>
                  <a:pt x="6712" y="203"/>
                </a:lnTo>
                <a:lnTo>
                  <a:pt x="6721" y="214"/>
                </a:lnTo>
                <a:lnTo>
                  <a:pt x="6729" y="226"/>
                </a:lnTo>
                <a:lnTo>
                  <a:pt x="6736" y="237"/>
                </a:lnTo>
                <a:lnTo>
                  <a:pt x="6743" y="249"/>
                </a:lnTo>
                <a:lnTo>
                  <a:pt x="6749" y="262"/>
                </a:lnTo>
                <a:lnTo>
                  <a:pt x="6755" y="275"/>
                </a:lnTo>
                <a:lnTo>
                  <a:pt x="6760" y="290"/>
                </a:lnTo>
                <a:lnTo>
                  <a:pt x="6764" y="304"/>
                </a:lnTo>
                <a:lnTo>
                  <a:pt x="6768" y="319"/>
                </a:lnTo>
                <a:lnTo>
                  <a:pt x="6770" y="335"/>
                </a:lnTo>
                <a:lnTo>
                  <a:pt x="6772" y="350"/>
                </a:lnTo>
                <a:lnTo>
                  <a:pt x="6773" y="367"/>
                </a:lnTo>
                <a:lnTo>
                  <a:pt x="6886" y="367"/>
                </a:lnTo>
                <a:lnTo>
                  <a:pt x="6886" y="344"/>
                </a:lnTo>
                <a:lnTo>
                  <a:pt x="6883" y="323"/>
                </a:lnTo>
                <a:lnTo>
                  <a:pt x="6881" y="302"/>
                </a:lnTo>
                <a:lnTo>
                  <a:pt x="6876" y="281"/>
                </a:lnTo>
                <a:lnTo>
                  <a:pt x="6871" y="262"/>
                </a:lnTo>
                <a:lnTo>
                  <a:pt x="6865" y="243"/>
                </a:lnTo>
                <a:lnTo>
                  <a:pt x="6858" y="224"/>
                </a:lnTo>
                <a:lnTo>
                  <a:pt x="6851" y="207"/>
                </a:lnTo>
                <a:lnTo>
                  <a:pt x="6842" y="190"/>
                </a:lnTo>
                <a:lnTo>
                  <a:pt x="6832" y="175"/>
                </a:lnTo>
                <a:lnTo>
                  <a:pt x="6821" y="159"/>
                </a:lnTo>
                <a:lnTo>
                  <a:pt x="6810" y="144"/>
                </a:lnTo>
                <a:lnTo>
                  <a:pt x="6798" y="131"/>
                </a:lnTo>
                <a:lnTo>
                  <a:pt x="6783" y="116"/>
                </a:lnTo>
                <a:lnTo>
                  <a:pt x="6770" y="104"/>
                </a:lnTo>
                <a:lnTo>
                  <a:pt x="6755" y="93"/>
                </a:lnTo>
                <a:lnTo>
                  <a:pt x="6741" y="81"/>
                </a:lnTo>
                <a:lnTo>
                  <a:pt x="6724" y="71"/>
                </a:lnTo>
                <a:lnTo>
                  <a:pt x="6707" y="61"/>
                </a:lnTo>
                <a:lnTo>
                  <a:pt x="6691" y="52"/>
                </a:lnTo>
                <a:lnTo>
                  <a:pt x="6673" y="44"/>
                </a:lnTo>
                <a:lnTo>
                  <a:pt x="6654" y="36"/>
                </a:lnTo>
                <a:lnTo>
                  <a:pt x="6636" y="30"/>
                </a:lnTo>
                <a:lnTo>
                  <a:pt x="6616" y="24"/>
                </a:lnTo>
                <a:lnTo>
                  <a:pt x="6597" y="18"/>
                </a:lnTo>
                <a:lnTo>
                  <a:pt x="6577" y="13"/>
                </a:lnTo>
                <a:lnTo>
                  <a:pt x="6557" y="9"/>
                </a:lnTo>
                <a:lnTo>
                  <a:pt x="6535" y="6"/>
                </a:lnTo>
                <a:lnTo>
                  <a:pt x="6514" y="4"/>
                </a:lnTo>
                <a:lnTo>
                  <a:pt x="6492" y="1"/>
                </a:lnTo>
                <a:lnTo>
                  <a:pt x="6471" y="0"/>
                </a:lnTo>
                <a:lnTo>
                  <a:pt x="6450" y="0"/>
                </a:lnTo>
                <a:lnTo>
                  <a:pt x="6419" y="1"/>
                </a:lnTo>
                <a:lnTo>
                  <a:pt x="6390" y="2"/>
                </a:lnTo>
                <a:lnTo>
                  <a:pt x="6362" y="6"/>
                </a:lnTo>
                <a:lnTo>
                  <a:pt x="6336" y="9"/>
                </a:lnTo>
                <a:lnTo>
                  <a:pt x="6312" y="14"/>
                </a:lnTo>
                <a:lnTo>
                  <a:pt x="6288" y="20"/>
                </a:lnTo>
                <a:lnTo>
                  <a:pt x="6266" y="27"/>
                </a:lnTo>
                <a:lnTo>
                  <a:pt x="6245" y="36"/>
                </a:lnTo>
                <a:lnTo>
                  <a:pt x="6225" y="44"/>
                </a:lnTo>
                <a:lnTo>
                  <a:pt x="6207" y="53"/>
                </a:lnTo>
                <a:lnTo>
                  <a:pt x="6191" y="64"/>
                </a:lnTo>
                <a:lnTo>
                  <a:pt x="6174" y="75"/>
                </a:lnTo>
                <a:lnTo>
                  <a:pt x="6160" y="85"/>
                </a:lnTo>
                <a:lnTo>
                  <a:pt x="6146" y="97"/>
                </a:lnTo>
                <a:lnTo>
                  <a:pt x="6132" y="110"/>
                </a:lnTo>
                <a:lnTo>
                  <a:pt x="6121" y="122"/>
                </a:lnTo>
                <a:lnTo>
                  <a:pt x="6110" y="135"/>
                </a:lnTo>
                <a:lnTo>
                  <a:pt x="6100" y="150"/>
                </a:lnTo>
                <a:lnTo>
                  <a:pt x="6091" y="163"/>
                </a:lnTo>
                <a:lnTo>
                  <a:pt x="6084" y="176"/>
                </a:lnTo>
                <a:lnTo>
                  <a:pt x="6075" y="190"/>
                </a:lnTo>
                <a:lnTo>
                  <a:pt x="6069" y="204"/>
                </a:lnTo>
                <a:lnTo>
                  <a:pt x="6064" y="217"/>
                </a:lnTo>
                <a:lnTo>
                  <a:pt x="6059" y="232"/>
                </a:lnTo>
                <a:lnTo>
                  <a:pt x="6052" y="259"/>
                </a:lnTo>
                <a:lnTo>
                  <a:pt x="6046" y="285"/>
                </a:lnTo>
                <a:lnTo>
                  <a:pt x="6043" y="310"/>
                </a:lnTo>
                <a:lnTo>
                  <a:pt x="6042" y="332"/>
                </a:lnTo>
                <a:lnTo>
                  <a:pt x="6042" y="349"/>
                </a:lnTo>
                <a:lnTo>
                  <a:pt x="6043" y="366"/>
                </a:lnTo>
                <a:lnTo>
                  <a:pt x="6046" y="381"/>
                </a:lnTo>
                <a:lnTo>
                  <a:pt x="6048" y="397"/>
                </a:lnTo>
                <a:lnTo>
                  <a:pt x="6050" y="411"/>
                </a:lnTo>
                <a:lnTo>
                  <a:pt x="6055" y="424"/>
                </a:lnTo>
                <a:lnTo>
                  <a:pt x="6059" y="437"/>
                </a:lnTo>
                <a:lnTo>
                  <a:pt x="6065" y="450"/>
                </a:lnTo>
                <a:lnTo>
                  <a:pt x="6069" y="462"/>
                </a:lnTo>
                <a:lnTo>
                  <a:pt x="6075" y="474"/>
                </a:lnTo>
                <a:lnTo>
                  <a:pt x="6083" y="484"/>
                </a:lnTo>
                <a:lnTo>
                  <a:pt x="6090" y="494"/>
                </a:lnTo>
                <a:lnTo>
                  <a:pt x="6097" y="505"/>
                </a:lnTo>
                <a:lnTo>
                  <a:pt x="6105" y="514"/>
                </a:lnTo>
                <a:lnTo>
                  <a:pt x="6115" y="522"/>
                </a:lnTo>
                <a:lnTo>
                  <a:pt x="6123" y="531"/>
                </a:lnTo>
                <a:lnTo>
                  <a:pt x="6142" y="546"/>
                </a:lnTo>
                <a:lnTo>
                  <a:pt x="6163" y="560"/>
                </a:lnTo>
                <a:lnTo>
                  <a:pt x="6185" y="572"/>
                </a:lnTo>
                <a:lnTo>
                  <a:pt x="6208" y="584"/>
                </a:lnTo>
                <a:lnTo>
                  <a:pt x="6232" y="594"/>
                </a:lnTo>
                <a:lnTo>
                  <a:pt x="6257" y="602"/>
                </a:lnTo>
                <a:lnTo>
                  <a:pt x="6282" y="610"/>
                </a:lnTo>
                <a:lnTo>
                  <a:pt x="6308" y="616"/>
                </a:lnTo>
                <a:lnTo>
                  <a:pt x="6572" y="681"/>
                </a:lnTo>
                <a:lnTo>
                  <a:pt x="6592" y="686"/>
                </a:lnTo>
                <a:lnTo>
                  <a:pt x="6614" y="692"/>
                </a:lnTo>
                <a:lnTo>
                  <a:pt x="6635" y="699"/>
                </a:lnTo>
                <a:lnTo>
                  <a:pt x="6656" y="706"/>
                </a:lnTo>
                <a:lnTo>
                  <a:pt x="6677" y="716"/>
                </a:lnTo>
                <a:lnTo>
                  <a:pt x="6697" y="725"/>
                </a:lnTo>
                <a:lnTo>
                  <a:pt x="6717" y="736"/>
                </a:lnTo>
                <a:lnTo>
                  <a:pt x="6735" y="748"/>
                </a:lnTo>
                <a:lnTo>
                  <a:pt x="6751" y="761"/>
                </a:lnTo>
                <a:lnTo>
                  <a:pt x="6767" y="775"/>
                </a:lnTo>
                <a:lnTo>
                  <a:pt x="6774" y="782"/>
                </a:lnTo>
                <a:lnTo>
                  <a:pt x="6781" y="791"/>
                </a:lnTo>
                <a:lnTo>
                  <a:pt x="6787" y="799"/>
                </a:lnTo>
                <a:lnTo>
                  <a:pt x="6792" y="809"/>
                </a:lnTo>
                <a:lnTo>
                  <a:pt x="6798" y="818"/>
                </a:lnTo>
                <a:lnTo>
                  <a:pt x="6801" y="828"/>
                </a:lnTo>
                <a:lnTo>
                  <a:pt x="6806" y="837"/>
                </a:lnTo>
                <a:lnTo>
                  <a:pt x="6808" y="848"/>
                </a:lnTo>
                <a:lnTo>
                  <a:pt x="6811" y="858"/>
                </a:lnTo>
                <a:lnTo>
                  <a:pt x="6813" y="870"/>
                </a:lnTo>
                <a:lnTo>
                  <a:pt x="6814" y="882"/>
                </a:lnTo>
                <a:lnTo>
                  <a:pt x="6814" y="894"/>
                </a:lnTo>
                <a:lnTo>
                  <a:pt x="6814" y="911"/>
                </a:lnTo>
                <a:lnTo>
                  <a:pt x="6812" y="925"/>
                </a:lnTo>
                <a:lnTo>
                  <a:pt x="6810" y="940"/>
                </a:lnTo>
                <a:lnTo>
                  <a:pt x="6806" y="955"/>
                </a:lnTo>
                <a:lnTo>
                  <a:pt x="6801" y="968"/>
                </a:lnTo>
                <a:lnTo>
                  <a:pt x="6797" y="981"/>
                </a:lnTo>
                <a:lnTo>
                  <a:pt x="6791" y="993"/>
                </a:lnTo>
                <a:lnTo>
                  <a:pt x="6783" y="1004"/>
                </a:lnTo>
                <a:lnTo>
                  <a:pt x="6775" y="1015"/>
                </a:lnTo>
                <a:lnTo>
                  <a:pt x="6767" y="1026"/>
                </a:lnTo>
                <a:lnTo>
                  <a:pt x="6759" y="1036"/>
                </a:lnTo>
                <a:lnTo>
                  <a:pt x="6749" y="1046"/>
                </a:lnTo>
                <a:lnTo>
                  <a:pt x="6738" y="1054"/>
                </a:lnTo>
                <a:lnTo>
                  <a:pt x="6728" y="1064"/>
                </a:lnTo>
                <a:lnTo>
                  <a:pt x="6717" y="1071"/>
                </a:lnTo>
                <a:lnTo>
                  <a:pt x="6705" y="1079"/>
                </a:lnTo>
                <a:lnTo>
                  <a:pt x="6681" y="1092"/>
                </a:lnTo>
                <a:lnTo>
                  <a:pt x="6655" y="1104"/>
                </a:lnTo>
                <a:lnTo>
                  <a:pt x="6629" y="1114"/>
                </a:lnTo>
                <a:lnTo>
                  <a:pt x="6603" y="1121"/>
                </a:lnTo>
                <a:lnTo>
                  <a:pt x="6577" y="1127"/>
                </a:lnTo>
                <a:lnTo>
                  <a:pt x="6551" y="1131"/>
                </a:lnTo>
                <a:lnTo>
                  <a:pt x="6526" y="1134"/>
                </a:lnTo>
                <a:lnTo>
                  <a:pt x="6502" y="1134"/>
                </a:lnTo>
                <a:lnTo>
                  <a:pt x="6462" y="1133"/>
                </a:lnTo>
                <a:lnTo>
                  <a:pt x="6424" y="1130"/>
                </a:lnTo>
                <a:lnTo>
                  <a:pt x="6405" y="1128"/>
                </a:lnTo>
                <a:lnTo>
                  <a:pt x="6386" y="1126"/>
                </a:lnTo>
                <a:lnTo>
                  <a:pt x="6368" y="1122"/>
                </a:lnTo>
                <a:lnTo>
                  <a:pt x="6350" y="1118"/>
                </a:lnTo>
                <a:lnTo>
                  <a:pt x="6332" y="1115"/>
                </a:lnTo>
                <a:lnTo>
                  <a:pt x="6315" y="1109"/>
                </a:lnTo>
                <a:lnTo>
                  <a:pt x="6299" y="1104"/>
                </a:lnTo>
                <a:lnTo>
                  <a:pt x="6283" y="1098"/>
                </a:lnTo>
                <a:lnTo>
                  <a:pt x="6268" y="1091"/>
                </a:lnTo>
                <a:lnTo>
                  <a:pt x="6254" y="1084"/>
                </a:lnTo>
                <a:lnTo>
                  <a:pt x="6239" y="1076"/>
                </a:lnTo>
                <a:lnTo>
                  <a:pt x="6226" y="1066"/>
                </a:lnTo>
                <a:lnTo>
                  <a:pt x="6213" y="1057"/>
                </a:lnTo>
                <a:lnTo>
                  <a:pt x="6201" y="1047"/>
                </a:lnTo>
                <a:lnTo>
                  <a:pt x="6189" y="1035"/>
                </a:lnTo>
                <a:lnTo>
                  <a:pt x="6179" y="1023"/>
                </a:lnTo>
                <a:lnTo>
                  <a:pt x="6169" y="1012"/>
                </a:lnTo>
                <a:lnTo>
                  <a:pt x="6160" y="998"/>
                </a:lnTo>
                <a:lnTo>
                  <a:pt x="6151" y="984"/>
                </a:lnTo>
                <a:lnTo>
                  <a:pt x="6144" y="969"/>
                </a:lnTo>
                <a:lnTo>
                  <a:pt x="6137" y="953"/>
                </a:lnTo>
                <a:lnTo>
                  <a:pt x="6131" y="937"/>
                </a:lnTo>
                <a:lnTo>
                  <a:pt x="6127" y="919"/>
                </a:lnTo>
                <a:lnTo>
                  <a:pt x="6123" y="900"/>
                </a:lnTo>
                <a:lnTo>
                  <a:pt x="6119" y="881"/>
                </a:lnTo>
                <a:lnTo>
                  <a:pt x="6118" y="861"/>
                </a:lnTo>
                <a:lnTo>
                  <a:pt x="6117" y="839"/>
                </a:lnTo>
                <a:lnTo>
                  <a:pt x="6117" y="817"/>
                </a:lnTo>
                <a:lnTo>
                  <a:pt x="6004" y="817"/>
                </a:lnTo>
                <a:close/>
                <a:moveTo>
                  <a:pt x="7792" y="620"/>
                </a:moveTo>
                <a:lnTo>
                  <a:pt x="7790" y="602"/>
                </a:lnTo>
                <a:lnTo>
                  <a:pt x="7786" y="584"/>
                </a:lnTo>
                <a:lnTo>
                  <a:pt x="7783" y="568"/>
                </a:lnTo>
                <a:lnTo>
                  <a:pt x="7778" y="551"/>
                </a:lnTo>
                <a:lnTo>
                  <a:pt x="7773" y="535"/>
                </a:lnTo>
                <a:lnTo>
                  <a:pt x="7767" y="520"/>
                </a:lnTo>
                <a:lnTo>
                  <a:pt x="7761" y="506"/>
                </a:lnTo>
                <a:lnTo>
                  <a:pt x="7754" y="492"/>
                </a:lnTo>
                <a:lnTo>
                  <a:pt x="7746" y="477"/>
                </a:lnTo>
                <a:lnTo>
                  <a:pt x="7739" y="465"/>
                </a:lnTo>
                <a:lnTo>
                  <a:pt x="7729" y="452"/>
                </a:lnTo>
                <a:lnTo>
                  <a:pt x="7721" y="440"/>
                </a:lnTo>
                <a:lnTo>
                  <a:pt x="7711" y="430"/>
                </a:lnTo>
                <a:lnTo>
                  <a:pt x="7701" y="419"/>
                </a:lnTo>
                <a:lnTo>
                  <a:pt x="7690" y="410"/>
                </a:lnTo>
                <a:lnTo>
                  <a:pt x="7679" y="400"/>
                </a:lnTo>
                <a:lnTo>
                  <a:pt x="7667" y="391"/>
                </a:lnTo>
                <a:lnTo>
                  <a:pt x="7655" y="382"/>
                </a:lnTo>
                <a:lnTo>
                  <a:pt x="7644" y="375"/>
                </a:lnTo>
                <a:lnTo>
                  <a:pt x="7631" y="368"/>
                </a:lnTo>
                <a:lnTo>
                  <a:pt x="7617" y="361"/>
                </a:lnTo>
                <a:lnTo>
                  <a:pt x="7603" y="355"/>
                </a:lnTo>
                <a:lnTo>
                  <a:pt x="7589" y="350"/>
                </a:lnTo>
                <a:lnTo>
                  <a:pt x="7575" y="345"/>
                </a:lnTo>
                <a:lnTo>
                  <a:pt x="7560" y="341"/>
                </a:lnTo>
                <a:lnTo>
                  <a:pt x="7545" y="337"/>
                </a:lnTo>
                <a:lnTo>
                  <a:pt x="7530" y="335"/>
                </a:lnTo>
                <a:lnTo>
                  <a:pt x="7513" y="331"/>
                </a:lnTo>
                <a:lnTo>
                  <a:pt x="7481" y="329"/>
                </a:lnTo>
                <a:lnTo>
                  <a:pt x="7446" y="328"/>
                </a:lnTo>
                <a:lnTo>
                  <a:pt x="7423" y="328"/>
                </a:lnTo>
                <a:lnTo>
                  <a:pt x="7399" y="330"/>
                </a:lnTo>
                <a:lnTo>
                  <a:pt x="7376" y="332"/>
                </a:lnTo>
                <a:lnTo>
                  <a:pt x="7355" y="337"/>
                </a:lnTo>
                <a:lnTo>
                  <a:pt x="7334" y="342"/>
                </a:lnTo>
                <a:lnTo>
                  <a:pt x="7313" y="348"/>
                </a:lnTo>
                <a:lnTo>
                  <a:pt x="7293" y="355"/>
                </a:lnTo>
                <a:lnTo>
                  <a:pt x="7274" y="363"/>
                </a:lnTo>
                <a:lnTo>
                  <a:pt x="7255" y="373"/>
                </a:lnTo>
                <a:lnTo>
                  <a:pt x="7238" y="382"/>
                </a:lnTo>
                <a:lnTo>
                  <a:pt x="7221" y="394"/>
                </a:lnTo>
                <a:lnTo>
                  <a:pt x="7205" y="406"/>
                </a:lnTo>
                <a:lnTo>
                  <a:pt x="7190" y="418"/>
                </a:lnTo>
                <a:lnTo>
                  <a:pt x="7174" y="432"/>
                </a:lnTo>
                <a:lnTo>
                  <a:pt x="7160" y="446"/>
                </a:lnTo>
                <a:lnTo>
                  <a:pt x="7147" y="461"/>
                </a:lnTo>
                <a:lnTo>
                  <a:pt x="7135" y="477"/>
                </a:lnTo>
                <a:lnTo>
                  <a:pt x="7123" y="494"/>
                </a:lnTo>
                <a:lnTo>
                  <a:pt x="7113" y="511"/>
                </a:lnTo>
                <a:lnTo>
                  <a:pt x="7102" y="528"/>
                </a:lnTo>
                <a:lnTo>
                  <a:pt x="7092" y="546"/>
                </a:lnTo>
                <a:lnTo>
                  <a:pt x="7084" y="565"/>
                </a:lnTo>
                <a:lnTo>
                  <a:pt x="7077" y="585"/>
                </a:lnTo>
                <a:lnTo>
                  <a:pt x="7070" y="606"/>
                </a:lnTo>
                <a:lnTo>
                  <a:pt x="7064" y="626"/>
                </a:lnTo>
                <a:lnTo>
                  <a:pt x="7058" y="646"/>
                </a:lnTo>
                <a:lnTo>
                  <a:pt x="7053" y="667"/>
                </a:lnTo>
                <a:lnTo>
                  <a:pt x="7050" y="689"/>
                </a:lnTo>
                <a:lnTo>
                  <a:pt x="7047" y="711"/>
                </a:lnTo>
                <a:lnTo>
                  <a:pt x="7045" y="734"/>
                </a:lnTo>
                <a:lnTo>
                  <a:pt x="7044" y="756"/>
                </a:lnTo>
                <a:lnTo>
                  <a:pt x="7042" y="779"/>
                </a:lnTo>
                <a:lnTo>
                  <a:pt x="7044" y="801"/>
                </a:lnTo>
                <a:lnTo>
                  <a:pt x="7045" y="824"/>
                </a:lnTo>
                <a:lnTo>
                  <a:pt x="7047" y="847"/>
                </a:lnTo>
                <a:lnTo>
                  <a:pt x="7050" y="868"/>
                </a:lnTo>
                <a:lnTo>
                  <a:pt x="7053" y="890"/>
                </a:lnTo>
                <a:lnTo>
                  <a:pt x="7058" y="911"/>
                </a:lnTo>
                <a:lnTo>
                  <a:pt x="7064" y="932"/>
                </a:lnTo>
                <a:lnTo>
                  <a:pt x="7070" y="952"/>
                </a:lnTo>
                <a:lnTo>
                  <a:pt x="7077" y="972"/>
                </a:lnTo>
                <a:lnTo>
                  <a:pt x="7084" y="991"/>
                </a:lnTo>
                <a:lnTo>
                  <a:pt x="7092" y="1010"/>
                </a:lnTo>
                <a:lnTo>
                  <a:pt x="7102" y="1029"/>
                </a:lnTo>
                <a:lnTo>
                  <a:pt x="7113" y="1047"/>
                </a:lnTo>
                <a:lnTo>
                  <a:pt x="7123" y="1064"/>
                </a:lnTo>
                <a:lnTo>
                  <a:pt x="7135" y="1080"/>
                </a:lnTo>
                <a:lnTo>
                  <a:pt x="7147" y="1096"/>
                </a:lnTo>
                <a:lnTo>
                  <a:pt x="7160" y="1111"/>
                </a:lnTo>
                <a:lnTo>
                  <a:pt x="7174" y="1126"/>
                </a:lnTo>
                <a:lnTo>
                  <a:pt x="7190" y="1139"/>
                </a:lnTo>
                <a:lnTo>
                  <a:pt x="7205" y="1152"/>
                </a:lnTo>
                <a:lnTo>
                  <a:pt x="7221" y="1164"/>
                </a:lnTo>
                <a:lnTo>
                  <a:pt x="7238" y="1174"/>
                </a:lnTo>
                <a:lnTo>
                  <a:pt x="7255" y="1185"/>
                </a:lnTo>
                <a:lnTo>
                  <a:pt x="7274" y="1194"/>
                </a:lnTo>
                <a:lnTo>
                  <a:pt x="7293" y="1202"/>
                </a:lnTo>
                <a:lnTo>
                  <a:pt x="7313" y="1210"/>
                </a:lnTo>
                <a:lnTo>
                  <a:pt x="7334" y="1216"/>
                </a:lnTo>
                <a:lnTo>
                  <a:pt x="7355" y="1221"/>
                </a:lnTo>
                <a:lnTo>
                  <a:pt x="7376" y="1225"/>
                </a:lnTo>
                <a:lnTo>
                  <a:pt x="7399" y="1228"/>
                </a:lnTo>
                <a:lnTo>
                  <a:pt x="7423" y="1229"/>
                </a:lnTo>
                <a:lnTo>
                  <a:pt x="7446" y="1230"/>
                </a:lnTo>
                <a:lnTo>
                  <a:pt x="7464" y="1230"/>
                </a:lnTo>
                <a:lnTo>
                  <a:pt x="7482" y="1229"/>
                </a:lnTo>
                <a:lnTo>
                  <a:pt x="7499" y="1226"/>
                </a:lnTo>
                <a:lnTo>
                  <a:pt x="7515" y="1224"/>
                </a:lnTo>
                <a:lnTo>
                  <a:pt x="7532" y="1221"/>
                </a:lnTo>
                <a:lnTo>
                  <a:pt x="7549" y="1217"/>
                </a:lnTo>
                <a:lnTo>
                  <a:pt x="7564" y="1212"/>
                </a:lnTo>
                <a:lnTo>
                  <a:pt x="7578" y="1207"/>
                </a:lnTo>
                <a:lnTo>
                  <a:pt x="7594" y="1202"/>
                </a:lnTo>
                <a:lnTo>
                  <a:pt x="7608" y="1194"/>
                </a:lnTo>
                <a:lnTo>
                  <a:pt x="7622" y="1187"/>
                </a:lnTo>
                <a:lnTo>
                  <a:pt x="7635" y="1180"/>
                </a:lnTo>
                <a:lnTo>
                  <a:pt x="7648" y="1172"/>
                </a:lnTo>
                <a:lnTo>
                  <a:pt x="7660" y="1162"/>
                </a:lnTo>
                <a:lnTo>
                  <a:pt x="7673" y="1153"/>
                </a:lnTo>
                <a:lnTo>
                  <a:pt x="7684" y="1142"/>
                </a:lnTo>
                <a:lnTo>
                  <a:pt x="7696" y="1131"/>
                </a:lnTo>
                <a:lnTo>
                  <a:pt x="7707" y="1120"/>
                </a:lnTo>
                <a:lnTo>
                  <a:pt x="7716" y="1108"/>
                </a:lnTo>
                <a:lnTo>
                  <a:pt x="7726" y="1095"/>
                </a:lnTo>
                <a:lnTo>
                  <a:pt x="7735" y="1082"/>
                </a:lnTo>
                <a:lnTo>
                  <a:pt x="7743" y="1067"/>
                </a:lnTo>
                <a:lnTo>
                  <a:pt x="7752" y="1053"/>
                </a:lnTo>
                <a:lnTo>
                  <a:pt x="7759" y="1038"/>
                </a:lnTo>
                <a:lnTo>
                  <a:pt x="7766" y="1022"/>
                </a:lnTo>
                <a:lnTo>
                  <a:pt x="7773" y="1007"/>
                </a:lnTo>
                <a:lnTo>
                  <a:pt x="7779" y="990"/>
                </a:lnTo>
                <a:lnTo>
                  <a:pt x="7784" y="972"/>
                </a:lnTo>
                <a:lnTo>
                  <a:pt x="7789" y="956"/>
                </a:lnTo>
                <a:lnTo>
                  <a:pt x="7792" y="937"/>
                </a:lnTo>
                <a:lnTo>
                  <a:pt x="7796" y="919"/>
                </a:lnTo>
                <a:lnTo>
                  <a:pt x="7799" y="900"/>
                </a:lnTo>
                <a:lnTo>
                  <a:pt x="7695" y="900"/>
                </a:lnTo>
                <a:lnTo>
                  <a:pt x="7691" y="925"/>
                </a:lnTo>
                <a:lnTo>
                  <a:pt x="7685" y="950"/>
                </a:lnTo>
                <a:lnTo>
                  <a:pt x="7678" y="974"/>
                </a:lnTo>
                <a:lnTo>
                  <a:pt x="7669" y="996"/>
                </a:lnTo>
                <a:lnTo>
                  <a:pt x="7657" y="1017"/>
                </a:lnTo>
                <a:lnTo>
                  <a:pt x="7644" y="1038"/>
                </a:lnTo>
                <a:lnTo>
                  <a:pt x="7629" y="1057"/>
                </a:lnTo>
                <a:lnTo>
                  <a:pt x="7614" y="1073"/>
                </a:lnTo>
                <a:lnTo>
                  <a:pt x="7596" y="1089"/>
                </a:lnTo>
                <a:lnTo>
                  <a:pt x="7578" y="1103"/>
                </a:lnTo>
                <a:lnTo>
                  <a:pt x="7558" y="1115"/>
                </a:lnTo>
                <a:lnTo>
                  <a:pt x="7538" y="1124"/>
                </a:lnTo>
                <a:lnTo>
                  <a:pt x="7515" y="1131"/>
                </a:lnTo>
                <a:lnTo>
                  <a:pt x="7494" y="1137"/>
                </a:lnTo>
                <a:lnTo>
                  <a:pt x="7470" y="1141"/>
                </a:lnTo>
                <a:lnTo>
                  <a:pt x="7446" y="1142"/>
                </a:lnTo>
                <a:lnTo>
                  <a:pt x="7429" y="1142"/>
                </a:lnTo>
                <a:lnTo>
                  <a:pt x="7411" y="1140"/>
                </a:lnTo>
                <a:lnTo>
                  <a:pt x="7393" y="1137"/>
                </a:lnTo>
                <a:lnTo>
                  <a:pt x="7376" y="1134"/>
                </a:lnTo>
                <a:lnTo>
                  <a:pt x="7361" y="1129"/>
                </a:lnTo>
                <a:lnTo>
                  <a:pt x="7345" y="1124"/>
                </a:lnTo>
                <a:lnTo>
                  <a:pt x="7330" y="1118"/>
                </a:lnTo>
                <a:lnTo>
                  <a:pt x="7316" y="1111"/>
                </a:lnTo>
                <a:lnTo>
                  <a:pt x="7303" y="1103"/>
                </a:lnTo>
                <a:lnTo>
                  <a:pt x="7290" y="1095"/>
                </a:lnTo>
                <a:lnTo>
                  <a:pt x="7277" y="1085"/>
                </a:lnTo>
                <a:lnTo>
                  <a:pt x="7265" y="1074"/>
                </a:lnTo>
                <a:lnTo>
                  <a:pt x="7253" y="1064"/>
                </a:lnTo>
                <a:lnTo>
                  <a:pt x="7242" y="1053"/>
                </a:lnTo>
                <a:lnTo>
                  <a:pt x="7233" y="1041"/>
                </a:lnTo>
                <a:lnTo>
                  <a:pt x="7223" y="1028"/>
                </a:lnTo>
                <a:lnTo>
                  <a:pt x="7214" y="1015"/>
                </a:lnTo>
                <a:lnTo>
                  <a:pt x="7205" y="1001"/>
                </a:lnTo>
                <a:lnTo>
                  <a:pt x="7197" y="988"/>
                </a:lnTo>
                <a:lnTo>
                  <a:pt x="7190" y="972"/>
                </a:lnTo>
                <a:lnTo>
                  <a:pt x="7183" y="958"/>
                </a:lnTo>
                <a:lnTo>
                  <a:pt x="7177" y="943"/>
                </a:lnTo>
                <a:lnTo>
                  <a:pt x="7171" y="927"/>
                </a:lnTo>
                <a:lnTo>
                  <a:pt x="7166" y="912"/>
                </a:lnTo>
                <a:lnTo>
                  <a:pt x="7161" y="895"/>
                </a:lnTo>
                <a:lnTo>
                  <a:pt x="7158" y="879"/>
                </a:lnTo>
                <a:lnTo>
                  <a:pt x="7154" y="863"/>
                </a:lnTo>
                <a:lnTo>
                  <a:pt x="7152" y="847"/>
                </a:lnTo>
                <a:lnTo>
                  <a:pt x="7148" y="812"/>
                </a:lnTo>
                <a:lnTo>
                  <a:pt x="7147" y="779"/>
                </a:lnTo>
                <a:lnTo>
                  <a:pt x="7148" y="744"/>
                </a:lnTo>
                <a:lnTo>
                  <a:pt x="7152" y="711"/>
                </a:lnTo>
                <a:lnTo>
                  <a:pt x="7154" y="695"/>
                </a:lnTo>
                <a:lnTo>
                  <a:pt x="7158" y="678"/>
                </a:lnTo>
                <a:lnTo>
                  <a:pt x="7161" y="661"/>
                </a:lnTo>
                <a:lnTo>
                  <a:pt x="7166" y="646"/>
                </a:lnTo>
                <a:lnTo>
                  <a:pt x="7171" y="630"/>
                </a:lnTo>
                <a:lnTo>
                  <a:pt x="7177" y="615"/>
                </a:lnTo>
                <a:lnTo>
                  <a:pt x="7183" y="600"/>
                </a:lnTo>
                <a:lnTo>
                  <a:pt x="7190" y="584"/>
                </a:lnTo>
                <a:lnTo>
                  <a:pt x="7197" y="570"/>
                </a:lnTo>
                <a:lnTo>
                  <a:pt x="7205" y="556"/>
                </a:lnTo>
                <a:lnTo>
                  <a:pt x="7214" y="543"/>
                </a:lnTo>
                <a:lnTo>
                  <a:pt x="7223" y="530"/>
                </a:lnTo>
                <a:lnTo>
                  <a:pt x="7233" y="516"/>
                </a:lnTo>
                <a:lnTo>
                  <a:pt x="7242" y="505"/>
                </a:lnTo>
                <a:lnTo>
                  <a:pt x="7253" y="493"/>
                </a:lnTo>
                <a:lnTo>
                  <a:pt x="7265" y="482"/>
                </a:lnTo>
                <a:lnTo>
                  <a:pt x="7277" y="473"/>
                </a:lnTo>
                <a:lnTo>
                  <a:pt x="7290" y="463"/>
                </a:lnTo>
                <a:lnTo>
                  <a:pt x="7303" y="455"/>
                </a:lnTo>
                <a:lnTo>
                  <a:pt x="7316" y="446"/>
                </a:lnTo>
                <a:lnTo>
                  <a:pt x="7330" y="439"/>
                </a:lnTo>
                <a:lnTo>
                  <a:pt x="7345" y="433"/>
                </a:lnTo>
                <a:lnTo>
                  <a:pt x="7361" y="427"/>
                </a:lnTo>
                <a:lnTo>
                  <a:pt x="7376" y="423"/>
                </a:lnTo>
                <a:lnTo>
                  <a:pt x="7393" y="419"/>
                </a:lnTo>
                <a:lnTo>
                  <a:pt x="7411" y="417"/>
                </a:lnTo>
                <a:lnTo>
                  <a:pt x="7429" y="416"/>
                </a:lnTo>
                <a:lnTo>
                  <a:pt x="7446" y="416"/>
                </a:lnTo>
                <a:lnTo>
                  <a:pt x="7471" y="416"/>
                </a:lnTo>
                <a:lnTo>
                  <a:pt x="7495" y="419"/>
                </a:lnTo>
                <a:lnTo>
                  <a:pt x="7518" y="423"/>
                </a:lnTo>
                <a:lnTo>
                  <a:pt x="7538" y="429"/>
                </a:lnTo>
                <a:lnTo>
                  <a:pt x="7558" y="437"/>
                </a:lnTo>
                <a:lnTo>
                  <a:pt x="7576" y="446"/>
                </a:lnTo>
                <a:lnTo>
                  <a:pt x="7593" y="457"/>
                </a:lnTo>
                <a:lnTo>
                  <a:pt x="7608" y="470"/>
                </a:lnTo>
                <a:lnTo>
                  <a:pt x="7622" y="483"/>
                </a:lnTo>
                <a:lnTo>
                  <a:pt x="7635" y="499"/>
                </a:lnTo>
                <a:lnTo>
                  <a:pt x="7647" y="516"/>
                </a:lnTo>
                <a:lnTo>
                  <a:pt x="7658" y="534"/>
                </a:lnTo>
                <a:lnTo>
                  <a:pt x="7667" y="553"/>
                </a:lnTo>
                <a:lnTo>
                  <a:pt x="7676" y="575"/>
                </a:lnTo>
                <a:lnTo>
                  <a:pt x="7683" y="597"/>
                </a:lnTo>
                <a:lnTo>
                  <a:pt x="7689" y="620"/>
                </a:lnTo>
                <a:lnTo>
                  <a:pt x="7792" y="620"/>
                </a:lnTo>
                <a:close/>
                <a:moveTo>
                  <a:pt x="8039" y="614"/>
                </a:moveTo>
                <a:lnTo>
                  <a:pt x="8040" y="588"/>
                </a:lnTo>
                <a:lnTo>
                  <a:pt x="8045" y="565"/>
                </a:lnTo>
                <a:lnTo>
                  <a:pt x="8051" y="544"/>
                </a:lnTo>
                <a:lnTo>
                  <a:pt x="8058" y="524"/>
                </a:lnTo>
                <a:lnTo>
                  <a:pt x="8068" y="506"/>
                </a:lnTo>
                <a:lnTo>
                  <a:pt x="8078" y="489"/>
                </a:lnTo>
                <a:lnTo>
                  <a:pt x="8091" y="475"/>
                </a:lnTo>
                <a:lnTo>
                  <a:pt x="8106" y="462"/>
                </a:lnTo>
                <a:lnTo>
                  <a:pt x="8121" y="451"/>
                </a:lnTo>
                <a:lnTo>
                  <a:pt x="8139" y="442"/>
                </a:lnTo>
                <a:lnTo>
                  <a:pt x="8158" y="433"/>
                </a:lnTo>
                <a:lnTo>
                  <a:pt x="8177" y="426"/>
                </a:lnTo>
                <a:lnTo>
                  <a:pt x="8198" y="421"/>
                </a:lnTo>
                <a:lnTo>
                  <a:pt x="8220" y="418"/>
                </a:lnTo>
                <a:lnTo>
                  <a:pt x="8244" y="416"/>
                </a:lnTo>
                <a:lnTo>
                  <a:pt x="8267" y="416"/>
                </a:lnTo>
                <a:lnTo>
                  <a:pt x="8290" y="416"/>
                </a:lnTo>
                <a:lnTo>
                  <a:pt x="8312" y="417"/>
                </a:lnTo>
                <a:lnTo>
                  <a:pt x="8334" y="419"/>
                </a:lnTo>
                <a:lnTo>
                  <a:pt x="8354" y="423"/>
                </a:lnTo>
                <a:lnTo>
                  <a:pt x="8374" y="427"/>
                </a:lnTo>
                <a:lnTo>
                  <a:pt x="8392" y="433"/>
                </a:lnTo>
                <a:lnTo>
                  <a:pt x="8410" y="440"/>
                </a:lnTo>
                <a:lnTo>
                  <a:pt x="8425" y="450"/>
                </a:lnTo>
                <a:lnTo>
                  <a:pt x="8440" y="461"/>
                </a:lnTo>
                <a:lnTo>
                  <a:pt x="8453" y="473"/>
                </a:lnTo>
                <a:lnTo>
                  <a:pt x="8459" y="480"/>
                </a:lnTo>
                <a:lnTo>
                  <a:pt x="8463" y="487"/>
                </a:lnTo>
                <a:lnTo>
                  <a:pt x="8469" y="495"/>
                </a:lnTo>
                <a:lnTo>
                  <a:pt x="8473" y="503"/>
                </a:lnTo>
                <a:lnTo>
                  <a:pt x="8478" y="513"/>
                </a:lnTo>
                <a:lnTo>
                  <a:pt x="8481" y="522"/>
                </a:lnTo>
                <a:lnTo>
                  <a:pt x="8484" y="532"/>
                </a:lnTo>
                <a:lnTo>
                  <a:pt x="8486" y="543"/>
                </a:lnTo>
                <a:lnTo>
                  <a:pt x="8488" y="553"/>
                </a:lnTo>
                <a:lnTo>
                  <a:pt x="8489" y="565"/>
                </a:lnTo>
                <a:lnTo>
                  <a:pt x="8491" y="577"/>
                </a:lnTo>
                <a:lnTo>
                  <a:pt x="8491" y="590"/>
                </a:lnTo>
                <a:lnTo>
                  <a:pt x="8491" y="607"/>
                </a:lnTo>
                <a:lnTo>
                  <a:pt x="8488" y="621"/>
                </a:lnTo>
                <a:lnTo>
                  <a:pt x="8486" y="634"/>
                </a:lnTo>
                <a:lnTo>
                  <a:pt x="8482" y="646"/>
                </a:lnTo>
                <a:lnTo>
                  <a:pt x="8476" y="657"/>
                </a:lnTo>
                <a:lnTo>
                  <a:pt x="8470" y="665"/>
                </a:lnTo>
                <a:lnTo>
                  <a:pt x="8465" y="673"/>
                </a:lnTo>
                <a:lnTo>
                  <a:pt x="8456" y="679"/>
                </a:lnTo>
                <a:lnTo>
                  <a:pt x="8447" y="685"/>
                </a:lnTo>
                <a:lnTo>
                  <a:pt x="8437" y="690"/>
                </a:lnTo>
                <a:lnTo>
                  <a:pt x="8425" y="695"/>
                </a:lnTo>
                <a:lnTo>
                  <a:pt x="8413" y="697"/>
                </a:lnTo>
                <a:lnTo>
                  <a:pt x="8387" y="703"/>
                </a:lnTo>
                <a:lnTo>
                  <a:pt x="8356" y="706"/>
                </a:lnTo>
                <a:lnTo>
                  <a:pt x="8272" y="716"/>
                </a:lnTo>
                <a:lnTo>
                  <a:pt x="8190" y="727"/>
                </a:lnTo>
                <a:lnTo>
                  <a:pt x="8151" y="734"/>
                </a:lnTo>
                <a:lnTo>
                  <a:pt x="8113" y="742"/>
                </a:lnTo>
                <a:lnTo>
                  <a:pt x="8095" y="747"/>
                </a:lnTo>
                <a:lnTo>
                  <a:pt x="8077" y="752"/>
                </a:lnTo>
                <a:lnTo>
                  <a:pt x="8059" y="757"/>
                </a:lnTo>
                <a:lnTo>
                  <a:pt x="8043" y="763"/>
                </a:lnTo>
                <a:lnTo>
                  <a:pt x="8027" y="771"/>
                </a:lnTo>
                <a:lnTo>
                  <a:pt x="8012" y="779"/>
                </a:lnTo>
                <a:lnTo>
                  <a:pt x="7998" y="787"/>
                </a:lnTo>
                <a:lnTo>
                  <a:pt x="7985" y="795"/>
                </a:lnTo>
                <a:lnTo>
                  <a:pt x="7971" y="806"/>
                </a:lnTo>
                <a:lnTo>
                  <a:pt x="7960" y="817"/>
                </a:lnTo>
                <a:lnTo>
                  <a:pt x="7948" y="829"/>
                </a:lnTo>
                <a:lnTo>
                  <a:pt x="7938" y="841"/>
                </a:lnTo>
                <a:lnTo>
                  <a:pt x="7929" y="855"/>
                </a:lnTo>
                <a:lnTo>
                  <a:pt x="7922" y="869"/>
                </a:lnTo>
                <a:lnTo>
                  <a:pt x="7914" y="885"/>
                </a:lnTo>
                <a:lnTo>
                  <a:pt x="7909" y="901"/>
                </a:lnTo>
                <a:lnTo>
                  <a:pt x="7904" y="919"/>
                </a:lnTo>
                <a:lnTo>
                  <a:pt x="7901" y="938"/>
                </a:lnTo>
                <a:lnTo>
                  <a:pt x="7899" y="958"/>
                </a:lnTo>
                <a:lnTo>
                  <a:pt x="7898" y="981"/>
                </a:lnTo>
                <a:lnTo>
                  <a:pt x="7899" y="996"/>
                </a:lnTo>
                <a:lnTo>
                  <a:pt x="7900" y="1012"/>
                </a:lnTo>
                <a:lnTo>
                  <a:pt x="7901" y="1026"/>
                </a:lnTo>
                <a:lnTo>
                  <a:pt x="7904" y="1040"/>
                </a:lnTo>
                <a:lnTo>
                  <a:pt x="7907" y="1054"/>
                </a:lnTo>
                <a:lnTo>
                  <a:pt x="7911" y="1067"/>
                </a:lnTo>
                <a:lnTo>
                  <a:pt x="7916" y="1080"/>
                </a:lnTo>
                <a:lnTo>
                  <a:pt x="7920" y="1092"/>
                </a:lnTo>
                <a:lnTo>
                  <a:pt x="7926" y="1103"/>
                </a:lnTo>
                <a:lnTo>
                  <a:pt x="7932" y="1115"/>
                </a:lnTo>
                <a:lnTo>
                  <a:pt x="7939" y="1126"/>
                </a:lnTo>
                <a:lnTo>
                  <a:pt x="7947" y="1135"/>
                </a:lnTo>
                <a:lnTo>
                  <a:pt x="7955" y="1145"/>
                </a:lnTo>
                <a:lnTo>
                  <a:pt x="7963" y="1153"/>
                </a:lnTo>
                <a:lnTo>
                  <a:pt x="7973" y="1161"/>
                </a:lnTo>
                <a:lnTo>
                  <a:pt x="7982" y="1169"/>
                </a:lnTo>
                <a:lnTo>
                  <a:pt x="7992" y="1177"/>
                </a:lnTo>
                <a:lnTo>
                  <a:pt x="8002" y="1184"/>
                </a:lnTo>
                <a:lnTo>
                  <a:pt x="8013" y="1191"/>
                </a:lnTo>
                <a:lnTo>
                  <a:pt x="8024" y="1197"/>
                </a:lnTo>
                <a:lnTo>
                  <a:pt x="8048" y="1206"/>
                </a:lnTo>
                <a:lnTo>
                  <a:pt x="8072" y="1216"/>
                </a:lnTo>
                <a:lnTo>
                  <a:pt x="8100" y="1222"/>
                </a:lnTo>
                <a:lnTo>
                  <a:pt x="8127" y="1226"/>
                </a:lnTo>
                <a:lnTo>
                  <a:pt x="8156" y="1229"/>
                </a:lnTo>
                <a:lnTo>
                  <a:pt x="8184" y="1230"/>
                </a:lnTo>
                <a:lnTo>
                  <a:pt x="8215" y="1229"/>
                </a:lnTo>
                <a:lnTo>
                  <a:pt x="8242" y="1228"/>
                </a:lnTo>
                <a:lnTo>
                  <a:pt x="8268" y="1224"/>
                </a:lnTo>
                <a:lnTo>
                  <a:pt x="8292" y="1218"/>
                </a:lnTo>
                <a:lnTo>
                  <a:pt x="8315" y="1212"/>
                </a:lnTo>
                <a:lnTo>
                  <a:pt x="8336" y="1204"/>
                </a:lnTo>
                <a:lnTo>
                  <a:pt x="8356" y="1196"/>
                </a:lnTo>
                <a:lnTo>
                  <a:pt x="8374" y="1185"/>
                </a:lnTo>
                <a:lnTo>
                  <a:pt x="8392" y="1173"/>
                </a:lnTo>
                <a:lnTo>
                  <a:pt x="8409" y="1160"/>
                </a:lnTo>
                <a:lnTo>
                  <a:pt x="8424" y="1146"/>
                </a:lnTo>
                <a:lnTo>
                  <a:pt x="8438" y="1130"/>
                </a:lnTo>
                <a:lnTo>
                  <a:pt x="8454" y="1114"/>
                </a:lnTo>
                <a:lnTo>
                  <a:pt x="8468" y="1096"/>
                </a:lnTo>
                <a:lnTo>
                  <a:pt x="8481" y="1077"/>
                </a:lnTo>
                <a:lnTo>
                  <a:pt x="8495" y="1057"/>
                </a:lnTo>
                <a:lnTo>
                  <a:pt x="8499" y="1057"/>
                </a:lnTo>
                <a:lnTo>
                  <a:pt x="8499" y="1072"/>
                </a:lnTo>
                <a:lnTo>
                  <a:pt x="8500" y="1088"/>
                </a:lnTo>
                <a:lnTo>
                  <a:pt x="8501" y="1103"/>
                </a:lnTo>
                <a:lnTo>
                  <a:pt x="8504" y="1116"/>
                </a:lnTo>
                <a:lnTo>
                  <a:pt x="8506" y="1130"/>
                </a:lnTo>
                <a:lnTo>
                  <a:pt x="8510" y="1142"/>
                </a:lnTo>
                <a:lnTo>
                  <a:pt x="8514" y="1153"/>
                </a:lnTo>
                <a:lnTo>
                  <a:pt x="8520" y="1164"/>
                </a:lnTo>
                <a:lnTo>
                  <a:pt x="8527" y="1173"/>
                </a:lnTo>
                <a:lnTo>
                  <a:pt x="8536" y="1181"/>
                </a:lnTo>
                <a:lnTo>
                  <a:pt x="8546" y="1188"/>
                </a:lnTo>
                <a:lnTo>
                  <a:pt x="8557" y="1194"/>
                </a:lnTo>
                <a:lnTo>
                  <a:pt x="8570" y="1199"/>
                </a:lnTo>
                <a:lnTo>
                  <a:pt x="8586" y="1203"/>
                </a:lnTo>
                <a:lnTo>
                  <a:pt x="8602" y="1205"/>
                </a:lnTo>
                <a:lnTo>
                  <a:pt x="8621" y="1205"/>
                </a:lnTo>
                <a:lnTo>
                  <a:pt x="8640" y="1205"/>
                </a:lnTo>
                <a:lnTo>
                  <a:pt x="8657" y="1204"/>
                </a:lnTo>
                <a:lnTo>
                  <a:pt x="8672" y="1202"/>
                </a:lnTo>
                <a:lnTo>
                  <a:pt x="8689" y="1199"/>
                </a:lnTo>
                <a:lnTo>
                  <a:pt x="8689" y="1111"/>
                </a:lnTo>
                <a:lnTo>
                  <a:pt x="8681" y="1114"/>
                </a:lnTo>
                <a:lnTo>
                  <a:pt x="8672" y="1116"/>
                </a:lnTo>
                <a:lnTo>
                  <a:pt x="8664" y="1117"/>
                </a:lnTo>
                <a:lnTo>
                  <a:pt x="8656" y="1117"/>
                </a:lnTo>
                <a:lnTo>
                  <a:pt x="8642" y="1116"/>
                </a:lnTo>
                <a:lnTo>
                  <a:pt x="8630" y="1114"/>
                </a:lnTo>
                <a:lnTo>
                  <a:pt x="8624" y="1111"/>
                </a:lnTo>
                <a:lnTo>
                  <a:pt x="8619" y="1109"/>
                </a:lnTo>
                <a:lnTo>
                  <a:pt x="8614" y="1105"/>
                </a:lnTo>
                <a:lnTo>
                  <a:pt x="8609" y="1102"/>
                </a:lnTo>
                <a:lnTo>
                  <a:pt x="8606" y="1097"/>
                </a:lnTo>
                <a:lnTo>
                  <a:pt x="8603" y="1092"/>
                </a:lnTo>
                <a:lnTo>
                  <a:pt x="8601" y="1088"/>
                </a:lnTo>
                <a:lnTo>
                  <a:pt x="8599" y="1082"/>
                </a:lnTo>
                <a:lnTo>
                  <a:pt x="8596" y="1070"/>
                </a:lnTo>
                <a:lnTo>
                  <a:pt x="8595" y="1054"/>
                </a:lnTo>
                <a:lnTo>
                  <a:pt x="8595" y="602"/>
                </a:lnTo>
                <a:lnTo>
                  <a:pt x="8594" y="581"/>
                </a:lnTo>
                <a:lnTo>
                  <a:pt x="8593" y="560"/>
                </a:lnTo>
                <a:lnTo>
                  <a:pt x="8590" y="541"/>
                </a:lnTo>
                <a:lnTo>
                  <a:pt x="8588" y="524"/>
                </a:lnTo>
                <a:lnTo>
                  <a:pt x="8583" y="507"/>
                </a:lnTo>
                <a:lnTo>
                  <a:pt x="8579" y="492"/>
                </a:lnTo>
                <a:lnTo>
                  <a:pt x="8574" y="476"/>
                </a:lnTo>
                <a:lnTo>
                  <a:pt x="8567" y="462"/>
                </a:lnTo>
                <a:lnTo>
                  <a:pt x="8560" y="449"/>
                </a:lnTo>
                <a:lnTo>
                  <a:pt x="8552" y="436"/>
                </a:lnTo>
                <a:lnTo>
                  <a:pt x="8544" y="425"/>
                </a:lnTo>
                <a:lnTo>
                  <a:pt x="8535" y="414"/>
                </a:lnTo>
                <a:lnTo>
                  <a:pt x="8526" y="404"/>
                </a:lnTo>
                <a:lnTo>
                  <a:pt x="8516" y="394"/>
                </a:lnTo>
                <a:lnTo>
                  <a:pt x="8505" y="386"/>
                </a:lnTo>
                <a:lnTo>
                  <a:pt x="8494" y="379"/>
                </a:lnTo>
                <a:lnTo>
                  <a:pt x="8482" y="372"/>
                </a:lnTo>
                <a:lnTo>
                  <a:pt x="8470" y="364"/>
                </a:lnTo>
                <a:lnTo>
                  <a:pt x="8459" y="359"/>
                </a:lnTo>
                <a:lnTo>
                  <a:pt x="8447" y="354"/>
                </a:lnTo>
                <a:lnTo>
                  <a:pt x="8421" y="344"/>
                </a:lnTo>
                <a:lnTo>
                  <a:pt x="8393" y="338"/>
                </a:lnTo>
                <a:lnTo>
                  <a:pt x="8366" y="332"/>
                </a:lnTo>
                <a:lnTo>
                  <a:pt x="8337" y="330"/>
                </a:lnTo>
                <a:lnTo>
                  <a:pt x="8309" y="328"/>
                </a:lnTo>
                <a:lnTo>
                  <a:pt x="8280" y="328"/>
                </a:lnTo>
                <a:lnTo>
                  <a:pt x="8245" y="329"/>
                </a:lnTo>
                <a:lnTo>
                  <a:pt x="8209" y="331"/>
                </a:lnTo>
                <a:lnTo>
                  <a:pt x="8192" y="334"/>
                </a:lnTo>
                <a:lnTo>
                  <a:pt x="8177" y="336"/>
                </a:lnTo>
                <a:lnTo>
                  <a:pt x="8160" y="340"/>
                </a:lnTo>
                <a:lnTo>
                  <a:pt x="8145" y="344"/>
                </a:lnTo>
                <a:lnTo>
                  <a:pt x="8129" y="348"/>
                </a:lnTo>
                <a:lnTo>
                  <a:pt x="8115" y="354"/>
                </a:lnTo>
                <a:lnTo>
                  <a:pt x="8101" y="359"/>
                </a:lnTo>
                <a:lnTo>
                  <a:pt x="8088" y="364"/>
                </a:lnTo>
                <a:lnTo>
                  <a:pt x="8075" y="372"/>
                </a:lnTo>
                <a:lnTo>
                  <a:pt x="8062" y="379"/>
                </a:lnTo>
                <a:lnTo>
                  <a:pt x="8050" y="387"/>
                </a:lnTo>
                <a:lnTo>
                  <a:pt x="8038" y="395"/>
                </a:lnTo>
                <a:lnTo>
                  <a:pt x="8027" y="405"/>
                </a:lnTo>
                <a:lnTo>
                  <a:pt x="8017" y="414"/>
                </a:lnTo>
                <a:lnTo>
                  <a:pt x="8007" y="424"/>
                </a:lnTo>
                <a:lnTo>
                  <a:pt x="7998" y="435"/>
                </a:lnTo>
                <a:lnTo>
                  <a:pt x="7988" y="446"/>
                </a:lnTo>
                <a:lnTo>
                  <a:pt x="7981" y="458"/>
                </a:lnTo>
                <a:lnTo>
                  <a:pt x="7973" y="471"/>
                </a:lnTo>
                <a:lnTo>
                  <a:pt x="7966" y="484"/>
                </a:lnTo>
                <a:lnTo>
                  <a:pt x="7960" y="499"/>
                </a:lnTo>
                <a:lnTo>
                  <a:pt x="7954" y="513"/>
                </a:lnTo>
                <a:lnTo>
                  <a:pt x="7949" y="528"/>
                </a:lnTo>
                <a:lnTo>
                  <a:pt x="7945" y="544"/>
                </a:lnTo>
                <a:lnTo>
                  <a:pt x="7942" y="560"/>
                </a:lnTo>
                <a:lnTo>
                  <a:pt x="7938" y="577"/>
                </a:lnTo>
                <a:lnTo>
                  <a:pt x="7936" y="595"/>
                </a:lnTo>
                <a:lnTo>
                  <a:pt x="7935" y="614"/>
                </a:lnTo>
                <a:lnTo>
                  <a:pt x="8039" y="614"/>
                </a:lnTo>
                <a:close/>
                <a:moveTo>
                  <a:pt x="8491" y="875"/>
                </a:moveTo>
                <a:lnTo>
                  <a:pt x="8491" y="890"/>
                </a:lnTo>
                <a:lnTo>
                  <a:pt x="8489" y="905"/>
                </a:lnTo>
                <a:lnTo>
                  <a:pt x="8487" y="920"/>
                </a:lnTo>
                <a:lnTo>
                  <a:pt x="8485" y="934"/>
                </a:lnTo>
                <a:lnTo>
                  <a:pt x="8481" y="947"/>
                </a:lnTo>
                <a:lnTo>
                  <a:pt x="8476" y="962"/>
                </a:lnTo>
                <a:lnTo>
                  <a:pt x="8472" y="975"/>
                </a:lnTo>
                <a:lnTo>
                  <a:pt x="8467" y="987"/>
                </a:lnTo>
                <a:lnTo>
                  <a:pt x="8461" y="998"/>
                </a:lnTo>
                <a:lnTo>
                  <a:pt x="8454" y="1010"/>
                </a:lnTo>
                <a:lnTo>
                  <a:pt x="8447" y="1022"/>
                </a:lnTo>
                <a:lnTo>
                  <a:pt x="8438" y="1033"/>
                </a:lnTo>
                <a:lnTo>
                  <a:pt x="8430" y="1042"/>
                </a:lnTo>
                <a:lnTo>
                  <a:pt x="8422" y="1053"/>
                </a:lnTo>
                <a:lnTo>
                  <a:pt x="8412" y="1063"/>
                </a:lnTo>
                <a:lnTo>
                  <a:pt x="8402" y="1071"/>
                </a:lnTo>
                <a:lnTo>
                  <a:pt x="8392" y="1079"/>
                </a:lnTo>
                <a:lnTo>
                  <a:pt x="8380" y="1088"/>
                </a:lnTo>
                <a:lnTo>
                  <a:pt x="8369" y="1095"/>
                </a:lnTo>
                <a:lnTo>
                  <a:pt x="8358" y="1102"/>
                </a:lnTo>
                <a:lnTo>
                  <a:pt x="8346" y="1108"/>
                </a:lnTo>
                <a:lnTo>
                  <a:pt x="8333" y="1114"/>
                </a:lnTo>
                <a:lnTo>
                  <a:pt x="8321" y="1120"/>
                </a:lnTo>
                <a:lnTo>
                  <a:pt x="8308" y="1124"/>
                </a:lnTo>
                <a:lnTo>
                  <a:pt x="8293" y="1128"/>
                </a:lnTo>
                <a:lnTo>
                  <a:pt x="8280" y="1131"/>
                </a:lnTo>
                <a:lnTo>
                  <a:pt x="8266" y="1135"/>
                </a:lnTo>
                <a:lnTo>
                  <a:pt x="8252" y="1137"/>
                </a:lnTo>
                <a:lnTo>
                  <a:pt x="8222" y="1141"/>
                </a:lnTo>
                <a:lnTo>
                  <a:pt x="8192" y="1142"/>
                </a:lnTo>
                <a:lnTo>
                  <a:pt x="8175" y="1142"/>
                </a:lnTo>
                <a:lnTo>
                  <a:pt x="8156" y="1140"/>
                </a:lnTo>
                <a:lnTo>
                  <a:pt x="8139" y="1136"/>
                </a:lnTo>
                <a:lnTo>
                  <a:pt x="8121" y="1130"/>
                </a:lnTo>
                <a:lnTo>
                  <a:pt x="8105" y="1124"/>
                </a:lnTo>
                <a:lnTo>
                  <a:pt x="8089" y="1116"/>
                </a:lnTo>
                <a:lnTo>
                  <a:pt x="8074" y="1108"/>
                </a:lnTo>
                <a:lnTo>
                  <a:pt x="8061" y="1097"/>
                </a:lnTo>
                <a:lnTo>
                  <a:pt x="8048" y="1085"/>
                </a:lnTo>
                <a:lnTo>
                  <a:pt x="8037" y="1073"/>
                </a:lnTo>
                <a:lnTo>
                  <a:pt x="8026" y="1059"/>
                </a:lnTo>
                <a:lnTo>
                  <a:pt x="8018" y="1044"/>
                </a:lnTo>
                <a:lnTo>
                  <a:pt x="8012" y="1028"/>
                </a:lnTo>
                <a:lnTo>
                  <a:pt x="8007" y="1010"/>
                </a:lnTo>
                <a:lnTo>
                  <a:pt x="8004" y="993"/>
                </a:lnTo>
                <a:lnTo>
                  <a:pt x="8002" y="974"/>
                </a:lnTo>
                <a:lnTo>
                  <a:pt x="8004" y="959"/>
                </a:lnTo>
                <a:lnTo>
                  <a:pt x="8005" y="945"/>
                </a:lnTo>
                <a:lnTo>
                  <a:pt x="8008" y="932"/>
                </a:lnTo>
                <a:lnTo>
                  <a:pt x="8012" y="919"/>
                </a:lnTo>
                <a:lnTo>
                  <a:pt x="8018" y="907"/>
                </a:lnTo>
                <a:lnTo>
                  <a:pt x="8024" y="896"/>
                </a:lnTo>
                <a:lnTo>
                  <a:pt x="8031" y="887"/>
                </a:lnTo>
                <a:lnTo>
                  <a:pt x="8039" y="877"/>
                </a:lnTo>
                <a:lnTo>
                  <a:pt x="8049" y="869"/>
                </a:lnTo>
                <a:lnTo>
                  <a:pt x="8059" y="861"/>
                </a:lnTo>
                <a:lnTo>
                  <a:pt x="8070" y="854"/>
                </a:lnTo>
                <a:lnTo>
                  <a:pt x="8082" y="847"/>
                </a:lnTo>
                <a:lnTo>
                  <a:pt x="8094" y="841"/>
                </a:lnTo>
                <a:lnTo>
                  <a:pt x="8107" y="835"/>
                </a:lnTo>
                <a:lnTo>
                  <a:pt x="8120" y="830"/>
                </a:lnTo>
                <a:lnTo>
                  <a:pt x="8134" y="825"/>
                </a:lnTo>
                <a:lnTo>
                  <a:pt x="8165" y="817"/>
                </a:lnTo>
                <a:lnTo>
                  <a:pt x="8196" y="810"/>
                </a:lnTo>
                <a:lnTo>
                  <a:pt x="8229" y="804"/>
                </a:lnTo>
                <a:lnTo>
                  <a:pt x="8263" y="798"/>
                </a:lnTo>
                <a:lnTo>
                  <a:pt x="8331" y="787"/>
                </a:lnTo>
                <a:lnTo>
                  <a:pt x="8399" y="776"/>
                </a:lnTo>
                <a:lnTo>
                  <a:pt x="8423" y="773"/>
                </a:lnTo>
                <a:lnTo>
                  <a:pt x="8449" y="766"/>
                </a:lnTo>
                <a:lnTo>
                  <a:pt x="8461" y="761"/>
                </a:lnTo>
                <a:lnTo>
                  <a:pt x="8472" y="755"/>
                </a:lnTo>
                <a:lnTo>
                  <a:pt x="8476" y="752"/>
                </a:lnTo>
                <a:lnTo>
                  <a:pt x="8481" y="748"/>
                </a:lnTo>
                <a:lnTo>
                  <a:pt x="8485" y="743"/>
                </a:lnTo>
                <a:lnTo>
                  <a:pt x="8487" y="738"/>
                </a:lnTo>
                <a:lnTo>
                  <a:pt x="8491" y="738"/>
                </a:lnTo>
                <a:lnTo>
                  <a:pt x="8491" y="875"/>
                </a:lnTo>
                <a:close/>
                <a:moveTo>
                  <a:pt x="8802" y="1205"/>
                </a:moveTo>
                <a:lnTo>
                  <a:pt x="8906" y="1205"/>
                </a:lnTo>
                <a:lnTo>
                  <a:pt x="8906" y="708"/>
                </a:lnTo>
                <a:lnTo>
                  <a:pt x="8908" y="677"/>
                </a:lnTo>
                <a:lnTo>
                  <a:pt x="8912" y="647"/>
                </a:lnTo>
                <a:lnTo>
                  <a:pt x="8918" y="619"/>
                </a:lnTo>
                <a:lnTo>
                  <a:pt x="8927" y="591"/>
                </a:lnTo>
                <a:lnTo>
                  <a:pt x="8931" y="578"/>
                </a:lnTo>
                <a:lnTo>
                  <a:pt x="8936" y="565"/>
                </a:lnTo>
                <a:lnTo>
                  <a:pt x="8942" y="553"/>
                </a:lnTo>
                <a:lnTo>
                  <a:pt x="8949" y="541"/>
                </a:lnTo>
                <a:lnTo>
                  <a:pt x="8955" y="531"/>
                </a:lnTo>
                <a:lnTo>
                  <a:pt x="8963" y="519"/>
                </a:lnTo>
                <a:lnTo>
                  <a:pt x="8971" y="508"/>
                </a:lnTo>
                <a:lnTo>
                  <a:pt x="8979" y="499"/>
                </a:lnTo>
                <a:lnTo>
                  <a:pt x="8988" y="489"/>
                </a:lnTo>
                <a:lnTo>
                  <a:pt x="8997" y="480"/>
                </a:lnTo>
                <a:lnTo>
                  <a:pt x="9007" y="471"/>
                </a:lnTo>
                <a:lnTo>
                  <a:pt x="9017" y="463"/>
                </a:lnTo>
                <a:lnTo>
                  <a:pt x="9028" y="456"/>
                </a:lnTo>
                <a:lnTo>
                  <a:pt x="9038" y="449"/>
                </a:lnTo>
                <a:lnTo>
                  <a:pt x="9050" y="443"/>
                </a:lnTo>
                <a:lnTo>
                  <a:pt x="9062" y="437"/>
                </a:lnTo>
                <a:lnTo>
                  <a:pt x="9075" y="432"/>
                </a:lnTo>
                <a:lnTo>
                  <a:pt x="9088" y="427"/>
                </a:lnTo>
                <a:lnTo>
                  <a:pt x="9101" y="424"/>
                </a:lnTo>
                <a:lnTo>
                  <a:pt x="9114" y="420"/>
                </a:lnTo>
                <a:lnTo>
                  <a:pt x="9129" y="418"/>
                </a:lnTo>
                <a:lnTo>
                  <a:pt x="9144" y="417"/>
                </a:lnTo>
                <a:lnTo>
                  <a:pt x="9158" y="416"/>
                </a:lnTo>
                <a:lnTo>
                  <a:pt x="9174" y="416"/>
                </a:lnTo>
                <a:lnTo>
                  <a:pt x="9189" y="416"/>
                </a:lnTo>
                <a:lnTo>
                  <a:pt x="9205" y="417"/>
                </a:lnTo>
                <a:lnTo>
                  <a:pt x="9219" y="418"/>
                </a:lnTo>
                <a:lnTo>
                  <a:pt x="9232" y="420"/>
                </a:lnTo>
                <a:lnTo>
                  <a:pt x="9245" y="423"/>
                </a:lnTo>
                <a:lnTo>
                  <a:pt x="9257" y="426"/>
                </a:lnTo>
                <a:lnTo>
                  <a:pt x="9268" y="430"/>
                </a:lnTo>
                <a:lnTo>
                  <a:pt x="9279" y="435"/>
                </a:lnTo>
                <a:lnTo>
                  <a:pt x="9289" y="439"/>
                </a:lnTo>
                <a:lnTo>
                  <a:pt x="9298" y="445"/>
                </a:lnTo>
                <a:lnTo>
                  <a:pt x="9308" y="451"/>
                </a:lnTo>
                <a:lnTo>
                  <a:pt x="9316" y="458"/>
                </a:lnTo>
                <a:lnTo>
                  <a:pt x="9325" y="465"/>
                </a:lnTo>
                <a:lnTo>
                  <a:pt x="9332" y="473"/>
                </a:lnTo>
                <a:lnTo>
                  <a:pt x="9339" y="481"/>
                </a:lnTo>
                <a:lnTo>
                  <a:pt x="9346" y="489"/>
                </a:lnTo>
                <a:lnTo>
                  <a:pt x="9352" y="499"/>
                </a:lnTo>
                <a:lnTo>
                  <a:pt x="9357" y="507"/>
                </a:lnTo>
                <a:lnTo>
                  <a:pt x="9363" y="518"/>
                </a:lnTo>
                <a:lnTo>
                  <a:pt x="9366" y="527"/>
                </a:lnTo>
                <a:lnTo>
                  <a:pt x="9375" y="549"/>
                </a:lnTo>
                <a:lnTo>
                  <a:pt x="9380" y="571"/>
                </a:lnTo>
                <a:lnTo>
                  <a:pt x="9385" y="595"/>
                </a:lnTo>
                <a:lnTo>
                  <a:pt x="9389" y="620"/>
                </a:lnTo>
                <a:lnTo>
                  <a:pt x="9390" y="646"/>
                </a:lnTo>
                <a:lnTo>
                  <a:pt x="9391" y="673"/>
                </a:lnTo>
                <a:lnTo>
                  <a:pt x="9391" y="1205"/>
                </a:lnTo>
                <a:lnTo>
                  <a:pt x="9494" y="1205"/>
                </a:lnTo>
                <a:lnTo>
                  <a:pt x="9494" y="657"/>
                </a:lnTo>
                <a:lnTo>
                  <a:pt x="9494" y="619"/>
                </a:lnTo>
                <a:lnTo>
                  <a:pt x="9491" y="584"/>
                </a:lnTo>
                <a:lnTo>
                  <a:pt x="9490" y="566"/>
                </a:lnTo>
                <a:lnTo>
                  <a:pt x="9486" y="551"/>
                </a:lnTo>
                <a:lnTo>
                  <a:pt x="9484" y="534"/>
                </a:lnTo>
                <a:lnTo>
                  <a:pt x="9480" y="519"/>
                </a:lnTo>
                <a:lnTo>
                  <a:pt x="9475" y="505"/>
                </a:lnTo>
                <a:lnTo>
                  <a:pt x="9471" y="490"/>
                </a:lnTo>
                <a:lnTo>
                  <a:pt x="9465" y="476"/>
                </a:lnTo>
                <a:lnTo>
                  <a:pt x="9459" y="463"/>
                </a:lnTo>
                <a:lnTo>
                  <a:pt x="9453" y="450"/>
                </a:lnTo>
                <a:lnTo>
                  <a:pt x="9446" y="438"/>
                </a:lnTo>
                <a:lnTo>
                  <a:pt x="9437" y="426"/>
                </a:lnTo>
                <a:lnTo>
                  <a:pt x="9428" y="416"/>
                </a:lnTo>
                <a:lnTo>
                  <a:pt x="9420" y="405"/>
                </a:lnTo>
                <a:lnTo>
                  <a:pt x="9409" y="395"/>
                </a:lnTo>
                <a:lnTo>
                  <a:pt x="9398" y="386"/>
                </a:lnTo>
                <a:lnTo>
                  <a:pt x="9386" y="378"/>
                </a:lnTo>
                <a:lnTo>
                  <a:pt x="9375" y="370"/>
                </a:lnTo>
                <a:lnTo>
                  <a:pt x="9361" y="362"/>
                </a:lnTo>
                <a:lnTo>
                  <a:pt x="9347" y="356"/>
                </a:lnTo>
                <a:lnTo>
                  <a:pt x="9332" y="350"/>
                </a:lnTo>
                <a:lnTo>
                  <a:pt x="9316" y="344"/>
                </a:lnTo>
                <a:lnTo>
                  <a:pt x="9300" y="341"/>
                </a:lnTo>
                <a:lnTo>
                  <a:pt x="9283" y="336"/>
                </a:lnTo>
                <a:lnTo>
                  <a:pt x="9264" y="334"/>
                </a:lnTo>
                <a:lnTo>
                  <a:pt x="9245" y="330"/>
                </a:lnTo>
                <a:lnTo>
                  <a:pt x="9225" y="329"/>
                </a:lnTo>
                <a:lnTo>
                  <a:pt x="9205" y="328"/>
                </a:lnTo>
                <a:lnTo>
                  <a:pt x="9182" y="328"/>
                </a:lnTo>
                <a:lnTo>
                  <a:pt x="9159" y="328"/>
                </a:lnTo>
                <a:lnTo>
                  <a:pt x="9137" y="330"/>
                </a:lnTo>
                <a:lnTo>
                  <a:pt x="9116" y="335"/>
                </a:lnTo>
                <a:lnTo>
                  <a:pt x="9094" y="340"/>
                </a:lnTo>
                <a:lnTo>
                  <a:pt x="9074" y="347"/>
                </a:lnTo>
                <a:lnTo>
                  <a:pt x="9054" y="355"/>
                </a:lnTo>
                <a:lnTo>
                  <a:pt x="9034" y="364"/>
                </a:lnTo>
                <a:lnTo>
                  <a:pt x="9016" y="375"/>
                </a:lnTo>
                <a:lnTo>
                  <a:pt x="8998" y="387"/>
                </a:lnTo>
                <a:lnTo>
                  <a:pt x="8981" y="400"/>
                </a:lnTo>
                <a:lnTo>
                  <a:pt x="8966" y="414"/>
                </a:lnTo>
                <a:lnTo>
                  <a:pt x="8952" y="429"/>
                </a:lnTo>
                <a:lnTo>
                  <a:pt x="8939" y="445"/>
                </a:lnTo>
                <a:lnTo>
                  <a:pt x="8928" y="463"/>
                </a:lnTo>
                <a:lnTo>
                  <a:pt x="8917" y="481"/>
                </a:lnTo>
                <a:lnTo>
                  <a:pt x="8909" y="500"/>
                </a:lnTo>
                <a:lnTo>
                  <a:pt x="8906" y="500"/>
                </a:lnTo>
                <a:lnTo>
                  <a:pt x="8906" y="353"/>
                </a:lnTo>
                <a:lnTo>
                  <a:pt x="8802" y="353"/>
                </a:lnTo>
                <a:lnTo>
                  <a:pt x="8802" y="1205"/>
                </a:lnTo>
                <a:close/>
                <a:moveTo>
                  <a:pt x="10443" y="25"/>
                </a:moveTo>
                <a:lnTo>
                  <a:pt x="10339" y="25"/>
                </a:lnTo>
                <a:lnTo>
                  <a:pt x="10339" y="514"/>
                </a:lnTo>
                <a:lnTo>
                  <a:pt x="10336" y="514"/>
                </a:lnTo>
                <a:lnTo>
                  <a:pt x="10326" y="492"/>
                </a:lnTo>
                <a:lnTo>
                  <a:pt x="10315" y="471"/>
                </a:lnTo>
                <a:lnTo>
                  <a:pt x="10302" y="451"/>
                </a:lnTo>
                <a:lnTo>
                  <a:pt x="10289" y="433"/>
                </a:lnTo>
                <a:lnTo>
                  <a:pt x="10273" y="417"/>
                </a:lnTo>
                <a:lnTo>
                  <a:pt x="10256" y="401"/>
                </a:lnTo>
                <a:lnTo>
                  <a:pt x="10238" y="387"/>
                </a:lnTo>
                <a:lnTo>
                  <a:pt x="10218" y="375"/>
                </a:lnTo>
                <a:lnTo>
                  <a:pt x="10198" y="363"/>
                </a:lnTo>
                <a:lnTo>
                  <a:pt x="10176" y="354"/>
                </a:lnTo>
                <a:lnTo>
                  <a:pt x="10155" y="345"/>
                </a:lnTo>
                <a:lnTo>
                  <a:pt x="10132" y="340"/>
                </a:lnTo>
                <a:lnTo>
                  <a:pt x="10110" y="334"/>
                </a:lnTo>
                <a:lnTo>
                  <a:pt x="10086" y="330"/>
                </a:lnTo>
                <a:lnTo>
                  <a:pt x="10062" y="328"/>
                </a:lnTo>
                <a:lnTo>
                  <a:pt x="10040" y="328"/>
                </a:lnTo>
                <a:lnTo>
                  <a:pt x="10015" y="328"/>
                </a:lnTo>
                <a:lnTo>
                  <a:pt x="9992" y="330"/>
                </a:lnTo>
                <a:lnTo>
                  <a:pt x="9970" y="332"/>
                </a:lnTo>
                <a:lnTo>
                  <a:pt x="9948" y="337"/>
                </a:lnTo>
                <a:lnTo>
                  <a:pt x="9927" y="342"/>
                </a:lnTo>
                <a:lnTo>
                  <a:pt x="9907" y="348"/>
                </a:lnTo>
                <a:lnTo>
                  <a:pt x="9888" y="355"/>
                </a:lnTo>
                <a:lnTo>
                  <a:pt x="9870" y="363"/>
                </a:lnTo>
                <a:lnTo>
                  <a:pt x="9852" y="373"/>
                </a:lnTo>
                <a:lnTo>
                  <a:pt x="9835" y="383"/>
                </a:lnTo>
                <a:lnTo>
                  <a:pt x="9819" y="394"/>
                </a:lnTo>
                <a:lnTo>
                  <a:pt x="9803" y="406"/>
                </a:lnTo>
                <a:lnTo>
                  <a:pt x="9789" y="419"/>
                </a:lnTo>
                <a:lnTo>
                  <a:pt x="9775" y="432"/>
                </a:lnTo>
                <a:lnTo>
                  <a:pt x="9762" y="446"/>
                </a:lnTo>
                <a:lnTo>
                  <a:pt x="9750" y="462"/>
                </a:lnTo>
                <a:lnTo>
                  <a:pt x="9738" y="477"/>
                </a:lnTo>
                <a:lnTo>
                  <a:pt x="9727" y="494"/>
                </a:lnTo>
                <a:lnTo>
                  <a:pt x="9718" y="512"/>
                </a:lnTo>
                <a:lnTo>
                  <a:pt x="9708" y="530"/>
                </a:lnTo>
                <a:lnTo>
                  <a:pt x="9700" y="547"/>
                </a:lnTo>
                <a:lnTo>
                  <a:pt x="9692" y="566"/>
                </a:lnTo>
                <a:lnTo>
                  <a:pt x="9685" y="585"/>
                </a:lnTo>
                <a:lnTo>
                  <a:pt x="9679" y="606"/>
                </a:lnTo>
                <a:lnTo>
                  <a:pt x="9674" y="626"/>
                </a:lnTo>
                <a:lnTo>
                  <a:pt x="9669" y="647"/>
                </a:lnTo>
                <a:lnTo>
                  <a:pt x="9664" y="668"/>
                </a:lnTo>
                <a:lnTo>
                  <a:pt x="9661" y="690"/>
                </a:lnTo>
                <a:lnTo>
                  <a:pt x="9658" y="711"/>
                </a:lnTo>
                <a:lnTo>
                  <a:pt x="9657" y="734"/>
                </a:lnTo>
                <a:lnTo>
                  <a:pt x="9656" y="756"/>
                </a:lnTo>
                <a:lnTo>
                  <a:pt x="9655" y="779"/>
                </a:lnTo>
                <a:lnTo>
                  <a:pt x="9656" y="801"/>
                </a:lnTo>
                <a:lnTo>
                  <a:pt x="9657" y="824"/>
                </a:lnTo>
                <a:lnTo>
                  <a:pt x="9658" y="847"/>
                </a:lnTo>
                <a:lnTo>
                  <a:pt x="9661" y="868"/>
                </a:lnTo>
                <a:lnTo>
                  <a:pt x="9664" y="889"/>
                </a:lnTo>
                <a:lnTo>
                  <a:pt x="9669" y="911"/>
                </a:lnTo>
                <a:lnTo>
                  <a:pt x="9674" y="931"/>
                </a:lnTo>
                <a:lnTo>
                  <a:pt x="9679" y="952"/>
                </a:lnTo>
                <a:lnTo>
                  <a:pt x="9685" y="971"/>
                </a:lnTo>
                <a:lnTo>
                  <a:pt x="9692" y="991"/>
                </a:lnTo>
                <a:lnTo>
                  <a:pt x="9700" y="1010"/>
                </a:lnTo>
                <a:lnTo>
                  <a:pt x="9708" y="1028"/>
                </a:lnTo>
                <a:lnTo>
                  <a:pt x="9718" y="1046"/>
                </a:lnTo>
                <a:lnTo>
                  <a:pt x="9727" y="1063"/>
                </a:lnTo>
                <a:lnTo>
                  <a:pt x="9738" y="1079"/>
                </a:lnTo>
                <a:lnTo>
                  <a:pt x="9750" y="1096"/>
                </a:lnTo>
                <a:lnTo>
                  <a:pt x="9762" y="1110"/>
                </a:lnTo>
                <a:lnTo>
                  <a:pt x="9775" y="1126"/>
                </a:lnTo>
                <a:lnTo>
                  <a:pt x="9789" y="1139"/>
                </a:lnTo>
                <a:lnTo>
                  <a:pt x="9803" y="1152"/>
                </a:lnTo>
                <a:lnTo>
                  <a:pt x="9819" y="1164"/>
                </a:lnTo>
                <a:lnTo>
                  <a:pt x="9835" y="1174"/>
                </a:lnTo>
                <a:lnTo>
                  <a:pt x="9852" y="1185"/>
                </a:lnTo>
                <a:lnTo>
                  <a:pt x="9870" y="1193"/>
                </a:lnTo>
                <a:lnTo>
                  <a:pt x="9888" y="1202"/>
                </a:lnTo>
                <a:lnTo>
                  <a:pt x="9907" y="1209"/>
                </a:lnTo>
                <a:lnTo>
                  <a:pt x="9927" y="1216"/>
                </a:lnTo>
                <a:lnTo>
                  <a:pt x="9948" y="1221"/>
                </a:lnTo>
                <a:lnTo>
                  <a:pt x="9970" y="1224"/>
                </a:lnTo>
                <a:lnTo>
                  <a:pt x="9992" y="1228"/>
                </a:lnTo>
                <a:lnTo>
                  <a:pt x="10015" y="1229"/>
                </a:lnTo>
                <a:lnTo>
                  <a:pt x="10040" y="1230"/>
                </a:lnTo>
                <a:lnTo>
                  <a:pt x="10062" y="1229"/>
                </a:lnTo>
                <a:lnTo>
                  <a:pt x="10086" y="1226"/>
                </a:lnTo>
                <a:lnTo>
                  <a:pt x="10110" y="1223"/>
                </a:lnTo>
                <a:lnTo>
                  <a:pt x="10132" y="1217"/>
                </a:lnTo>
                <a:lnTo>
                  <a:pt x="10156" y="1210"/>
                </a:lnTo>
                <a:lnTo>
                  <a:pt x="10179" y="1200"/>
                </a:lnTo>
                <a:lnTo>
                  <a:pt x="10200" y="1191"/>
                </a:lnTo>
                <a:lnTo>
                  <a:pt x="10222" y="1179"/>
                </a:lnTo>
                <a:lnTo>
                  <a:pt x="10242" y="1166"/>
                </a:lnTo>
                <a:lnTo>
                  <a:pt x="10261" y="1152"/>
                </a:lnTo>
                <a:lnTo>
                  <a:pt x="10279" y="1136"/>
                </a:lnTo>
                <a:lnTo>
                  <a:pt x="10295" y="1120"/>
                </a:lnTo>
                <a:lnTo>
                  <a:pt x="10309" y="1102"/>
                </a:lnTo>
                <a:lnTo>
                  <a:pt x="10323" y="1084"/>
                </a:lnTo>
                <a:lnTo>
                  <a:pt x="10334" y="1064"/>
                </a:lnTo>
                <a:lnTo>
                  <a:pt x="10344" y="1044"/>
                </a:lnTo>
                <a:lnTo>
                  <a:pt x="10347" y="1044"/>
                </a:lnTo>
                <a:lnTo>
                  <a:pt x="10347" y="1205"/>
                </a:lnTo>
                <a:lnTo>
                  <a:pt x="10443" y="1205"/>
                </a:lnTo>
                <a:lnTo>
                  <a:pt x="10443" y="25"/>
                </a:lnTo>
                <a:close/>
                <a:moveTo>
                  <a:pt x="9759" y="779"/>
                </a:moveTo>
                <a:lnTo>
                  <a:pt x="9761" y="746"/>
                </a:lnTo>
                <a:lnTo>
                  <a:pt x="9763" y="712"/>
                </a:lnTo>
                <a:lnTo>
                  <a:pt x="9769" y="679"/>
                </a:lnTo>
                <a:lnTo>
                  <a:pt x="9775" y="647"/>
                </a:lnTo>
                <a:lnTo>
                  <a:pt x="9780" y="632"/>
                </a:lnTo>
                <a:lnTo>
                  <a:pt x="9784" y="616"/>
                </a:lnTo>
                <a:lnTo>
                  <a:pt x="9790" y="601"/>
                </a:lnTo>
                <a:lnTo>
                  <a:pt x="9796" y="585"/>
                </a:lnTo>
                <a:lnTo>
                  <a:pt x="9802" y="571"/>
                </a:lnTo>
                <a:lnTo>
                  <a:pt x="9809" y="557"/>
                </a:lnTo>
                <a:lnTo>
                  <a:pt x="9816" y="544"/>
                </a:lnTo>
                <a:lnTo>
                  <a:pt x="9825" y="531"/>
                </a:lnTo>
                <a:lnTo>
                  <a:pt x="9834" y="518"/>
                </a:lnTo>
                <a:lnTo>
                  <a:pt x="9843" y="506"/>
                </a:lnTo>
                <a:lnTo>
                  <a:pt x="9853" y="494"/>
                </a:lnTo>
                <a:lnTo>
                  <a:pt x="9864" y="483"/>
                </a:lnTo>
                <a:lnTo>
                  <a:pt x="9875" y="474"/>
                </a:lnTo>
                <a:lnTo>
                  <a:pt x="9887" y="464"/>
                </a:lnTo>
                <a:lnTo>
                  <a:pt x="9898" y="455"/>
                </a:lnTo>
                <a:lnTo>
                  <a:pt x="9911" y="446"/>
                </a:lnTo>
                <a:lnTo>
                  <a:pt x="9926" y="439"/>
                </a:lnTo>
                <a:lnTo>
                  <a:pt x="9940" y="433"/>
                </a:lnTo>
                <a:lnTo>
                  <a:pt x="9954" y="427"/>
                </a:lnTo>
                <a:lnTo>
                  <a:pt x="9970" y="424"/>
                </a:lnTo>
                <a:lnTo>
                  <a:pt x="9986" y="420"/>
                </a:lnTo>
                <a:lnTo>
                  <a:pt x="10003" y="417"/>
                </a:lnTo>
                <a:lnTo>
                  <a:pt x="10021" y="416"/>
                </a:lnTo>
                <a:lnTo>
                  <a:pt x="10040" y="416"/>
                </a:lnTo>
                <a:lnTo>
                  <a:pt x="10060" y="416"/>
                </a:lnTo>
                <a:lnTo>
                  <a:pt x="10079" y="417"/>
                </a:lnTo>
                <a:lnTo>
                  <a:pt x="10098" y="420"/>
                </a:lnTo>
                <a:lnTo>
                  <a:pt x="10116" y="424"/>
                </a:lnTo>
                <a:lnTo>
                  <a:pt x="10132" y="427"/>
                </a:lnTo>
                <a:lnTo>
                  <a:pt x="10149" y="433"/>
                </a:lnTo>
                <a:lnTo>
                  <a:pt x="10165" y="439"/>
                </a:lnTo>
                <a:lnTo>
                  <a:pt x="10179" y="446"/>
                </a:lnTo>
                <a:lnTo>
                  <a:pt x="10193" y="455"/>
                </a:lnTo>
                <a:lnTo>
                  <a:pt x="10206" y="464"/>
                </a:lnTo>
                <a:lnTo>
                  <a:pt x="10219" y="474"/>
                </a:lnTo>
                <a:lnTo>
                  <a:pt x="10231" y="483"/>
                </a:lnTo>
                <a:lnTo>
                  <a:pt x="10242" y="494"/>
                </a:lnTo>
                <a:lnTo>
                  <a:pt x="10252" y="506"/>
                </a:lnTo>
                <a:lnTo>
                  <a:pt x="10262" y="518"/>
                </a:lnTo>
                <a:lnTo>
                  <a:pt x="10271" y="531"/>
                </a:lnTo>
                <a:lnTo>
                  <a:pt x="10280" y="544"/>
                </a:lnTo>
                <a:lnTo>
                  <a:pt x="10288" y="557"/>
                </a:lnTo>
                <a:lnTo>
                  <a:pt x="10295" y="571"/>
                </a:lnTo>
                <a:lnTo>
                  <a:pt x="10302" y="585"/>
                </a:lnTo>
                <a:lnTo>
                  <a:pt x="10308" y="601"/>
                </a:lnTo>
                <a:lnTo>
                  <a:pt x="10313" y="616"/>
                </a:lnTo>
                <a:lnTo>
                  <a:pt x="10319" y="632"/>
                </a:lnTo>
                <a:lnTo>
                  <a:pt x="10323" y="647"/>
                </a:lnTo>
                <a:lnTo>
                  <a:pt x="10330" y="679"/>
                </a:lnTo>
                <a:lnTo>
                  <a:pt x="10334" y="712"/>
                </a:lnTo>
                <a:lnTo>
                  <a:pt x="10338" y="746"/>
                </a:lnTo>
                <a:lnTo>
                  <a:pt x="10339" y="779"/>
                </a:lnTo>
                <a:lnTo>
                  <a:pt x="10338" y="812"/>
                </a:lnTo>
                <a:lnTo>
                  <a:pt x="10334" y="845"/>
                </a:lnTo>
                <a:lnTo>
                  <a:pt x="10330" y="877"/>
                </a:lnTo>
                <a:lnTo>
                  <a:pt x="10323" y="911"/>
                </a:lnTo>
                <a:lnTo>
                  <a:pt x="10319" y="926"/>
                </a:lnTo>
                <a:lnTo>
                  <a:pt x="10313" y="941"/>
                </a:lnTo>
                <a:lnTo>
                  <a:pt x="10308" y="957"/>
                </a:lnTo>
                <a:lnTo>
                  <a:pt x="10302" y="971"/>
                </a:lnTo>
                <a:lnTo>
                  <a:pt x="10295" y="985"/>
                </a:lnTo>
                <a:lnTo>
                  <a:pt x="10288" y="1000"/>
                </a:lnTo>
                <a:lnTo>
                  <a:pt x="10280" y="1014"/>
                </a:lnTo>
                <a:lnTo>
                  <a:pt x="10271" y="1027"/>
                </a:lnTo>
                <a:lnTo>
                  <a:pt x="10262" y="1040"/>
                </a:lnTo>
                <a:lnTo>
                  <a:pt x="10252" y="1052"/>
                </a:lnTo>
                <a:lnTo>
                  <a:pt x="10242" y="1063"/>
                </a:lnTo>
                <a:lnTo>
                  <a:pt x="10231" y="1074"/>
                </a:lnTo>
                <a:lnTo>
                  <a:pt x="10219" y="1084"/>
                </a:lnTo>
                <a:lnTo>
                  <a:pt x="10206" y="1093"/>
                </a:lnTo>
                <a:lnTo>
                  <a:pt x="10193" y="1103"/>
                </a:lnTo>
                <a:lnTo>
                  <a:pt x="10179" y="1110"/>
                </a:lnTo>
                <a:lnTo>
                  <a:pt x="10165" y="1117"/>
                </a:lnTo>
                <a:lnTo>
                  <a:pt x="10149" y="1124"/>
                </a:lnTo>
                <a:lnTo>
                  <a:pt x="10132" y="1129"/>
                </a:lnTo>
                <a:lnTo>
                  <a:pt x="10116" y="1134"/>
                </a:lnTo>
                <a:lnTo>
                  <a:pt x="10098" y="1137"/>
                </a:lnTo>
                <a:lnTo>
                  <a:pt x="10079" y="1140"/>
                </a:lnTo>
                <a:lnTo>
                  <a:pt x="10060" y="1142"/>
                </a:lnTo>
                <a:lnTo>
                  <a:pt x="10040" y="1142"/>
                </a:lnTo>
                <a:lnTo>
                  <a:pt x="10021" y="1142"/>
                </a:lnTo>
                <a:lnTo>
                  <a:pt x="10003" y="1140"/>
                </a:lnTo>
                <a:lnTo>
                  <a:pt x="9986" y="1137"/>
                </a:lnTo>
                <a:lnTo>
                  <a:pt x="9970" y="1134"/>
                </a:lnTo>
                <a:lnTo>
                  <a:pt x="9954" y="1129"/>
                </a:lnTo>
                <a:lnTo>
                  <a:pt x="9940" y="1124"/>
                </a:lnTo>
                <a:lnTo>
                  <a:pt x="9926" y="1117"/>
                </a:lnTo>
                <a:lnTo>
                  <a:pt x="9911" y="1110"/>
                </a:lnTo>
                <a:lnTo>
                  <a:pt x="9898" y="1103"/>
                </a:lnTo>
                <a:lnTo>
                  <a:pt x="9887" y="1093"/>
                </a:lnTo>
                <a:lnTo>
                  <a:pt x="9875" y="1084"/>
                </a:lnTo>
                <a:lnTo>
                  <a:pt x="9864" y="1074"/>
                </a:lnTo>
                <a:lnTo>
                  <a:pt x="9853" y="1063"/>
                </a:lnTo>
                <a:lnTo>
                  <a:pt x="9843" y="1052"/>
                </a:lnTo>
                <a:lnTo>
                  <a:pt x="9834" y="1040"/>
                </a:lnTo>
                <a:lnTo>
                  <a:pt x="9825" y="1027"/>
                </a:lnTo>
                <a:lnTo>
                  <a:pt x="9816" y="1014"/>
                </a:lnTo>
                <a:lnTo>
                  <a:pt x="9809" y="1000"/>
                </a:lnTo>
                <a:lnTo>
                  <a:pt x="9802" y="985"/>
                </a:lnTo>
                <a:lnTo>
                  <a:pt x="9796" y="971"/>
                </a:lnTo>
                <a:lnTo>
                  <a:pt x="9790" y="957"/>
                </a:lnTo>
                <a:lnTo>
                  <a:pt x="9784" y="941"/>
                </a:lnTo>
                <a:lnTo>
                  <a:pt x="9780" y="926"/>
                </a:lnTo>
                <a:lnTo>
                  <a:pt x="9775" y="911"/>
                </a:lnTo>
                <a:lnTo>
                  <a:pt x="9769" y="877"/>
                </a:lnTo>
                <a:lnTo>
                  <a:pt x="9763" y="845"/>
                </a:lnTo>
                <a:lnTo>
                  <a:pt x="9761" y="812"/>
                </a:lnTo>
                <a:lnTo>
                  <a:pt x="9759" y="779"/>
                </a:lnTo>
                <a:close/>
                <a:moveTo>
                  <a:pt x="10643" y="191"/>
                </a:moveTo>
                <a:lnTo>
                  <a:pt x="10748" y="191"/>
                </a:lnTo>
                <a:lnTo>
                  <a:pt x="10748" y="25"/>
                </a:lnTo>
                <a:lnTo>
                  <a:pt x="10643" y="25"/>
                </a:lnTo>
                <a:lnTo>
                  <a:pt x="10643" y="191"/>
                </a:lnTo>
                <a:close/>
                <a:moveTo>
                  <a:pt x="10643" y="1205"/>
                </a:moveTo>
                <a:lnTo>
                  <a:pt x="10748" y="1205"/>
                </a:lnTo>
                <a:lnTo>
                  <a:pt x="10748" y="353"/>
                </a:lnTo>
                <a:lnTo>
                  <a:pt x="10643" y="353"/>
                </a:lnTo>
                <a:lnTo>
                  <a:pt x="10643" y="1205"/>
                </a:lnTo>
                <a:close/>
                <a:moveTo>
                  <a:pt x="10946" y="1205"/>
                </a:moveTo>
                <a:lnTo>
                  <a:pt x="11050" y="1205"/>
                </a:lnTo>
                <a:lnTo>
                  <a:pt x="11050" y="708"/>
                </a:lnTo>
                <a:lnTo>
                  <a:pt x="11052" y="677"/>
                </a:lnTo>
                <a:lnTo>
                  <a:pt x="11057" y="647"/>
                </a:lnTo>
                <a:lnTo>
                  <a:pt x="11063" y="619"/>
                </a:lnTo>
                <a:lnTo>
                  <a:pt x="11071" y="591"/>
                </a:lnTo>
                <a:lnTo>
                  <a:pt x="11076" y="578"/>
                </a:lnTo>
                <a:lnTo>
                  <a:pt x="11080" y="565"/>
                </a:lnTo>
                <a:lnTo>
                  <a:pt x="11086" y="553"/>
                </a:lnTo>
                <a:lnTo>
                  <a:pt x="11094" y="541"/>
                </a:lnTo>
                <a:lnTo>
                  <a:pt x="11099" y="531"/>
                </a:lnTo>
                <a:lnTo>
                  <a:pt x="11108" y="519"/>
                </a:lnTo>
                <a:lnTo>
                  <a:pt x="11115" y="508"/>
                </a:lnTo>
                <a:lnTo>
                  <a:pt x="11123" y="499"/>
                </a:lnTo>
                <a:lnTo>
                  <a:pt x="11132" y="489"/>
                </a:lnTo>
                <a:lnTo>
                  <a:pt x="11141" y="480"/>
                </a:lnTo>
                <a:lnTo>
                  <a:pt x="11151" y="471"/>
                </a:lnTo>
                <a:lnTo>
                  <a:pt x="11161" y="463"/>
                </a:lnTo>
                <a:lnTo>
                  <a:pt x="11172" y="456"/>
                </a:lnTo>
                <a:lnTo>
                  <a:pt x="11183" y="449"/>
                </a:lnTo>
                <a:lnTo>
                  <a:pt x="11195" y="443"/>
                </a:lnTo>
                <a:lnTo>
                  <a:pt x="11206" y="437"/>
                </a:lnTo>
                <a:lnTo>
                  <a:pt x="11219" y="432"/>
                </a:lnTo>
                <a:lnTo>
                  <a:pt x="11231" y="427"/>
                </a:lnTo>
                <a:lnTo>
                  <a:pt x="11246" y="424"/>
                </a:lnTo>
                <a:lnTo>
                  <a:pt x="11259" y="420"/>
                </a:lnTo>
                <a:lnTo>
                  <a:pt x="11273" y="418"/>
                </a:lnTo>
                <a:lnTo>
                  <a:pt x="11287" y="417"/>
                </a:lnTo>
                <a:lnTo>
                  <a:pt x="11303" y="416"/>
                </a:lnTo>
                <a:lnTo>
                  <a:pt x="11318" y="416"/>
                </a:lnTo>
                <a:lnTo>
                  <a:pt x="11334" y="416"/>
                </a:lnTo>
                <a:lnTo>
                  <a:pt x="11349" y="417"/>
                </a:lnTo>
                <a:lnTo>
                  <a:pt x="11362" y="418"/>
                </a:lnTo>
                <a:lnTo>
                  <a:pt x="11376" y="420"/>
                </a:lnTo>
                <a:lnTo>
                  <a:pt x="11388" y="423"/>
                </a:lnTo>
                <a:lnTo>
                  <a:pt x="11401" y="426"/>
                </a:lnTo>
                <a:lnTo>
                  <a:pt x="11412" y="430"/>
                </a:lnTo>
                <a:lnTo>
                  <a:pt x="11423" y="435"/>
                </a:lnTo>
                <a:lnTo>
                  <a:pt x="11433" y="439"/>
                </a:lnTo>
                <a:lnTo>
                  <a:pt x="11443" y="445"/>
                </a:lnTo>
                <a:lnTo>
                  <a:pt x="11452" y="451"/>
                </a:lnTo>
                <a:lnTo>
                  <a:pt x="11461" y="458"/>
                </a:lnTo>
                <a:lnTo>
                  <a:pt x="11469" y="465"/>
                </a:lnTo>
                <a:lnTo>
                  <a:pt x="11476" y="473"/>
                </a:lnTo>
                <a:lnTo>
                  <a:pt x="11483" y="481"/>
                </a:lnTo>
                <a:lnTo>
                  <a:pt x="11490" y="489"/>
                </a:lnTo>
                <a:lnTo>
                  <a:pt x="11496" y="499"/>
                </a:lnTo>
                <a:lnTo>
                  <a:pt x="11501" y="507"/>
                </a:lnTo>
                <a:lnTo>
                  <a:pt x="11506" y="518"/>
                </a:lnTo>
                <a:lnTo>
                  <a:pt x="11511" y="527"/>
                </a:lnTo>
                <a:lnTo>
                  <a:pt x="11519" y="549"/>
                </a:lnTo>
                <a:lnTo>
                  <a:pt x="11525" y="571"/>
                </a:lnTo>
                <a:lnTo>
                  <a:pt x="11530" y="595"/>
                </a:lnTo>
                <a:lnTo>
                  <a:pt x="11532" y="620"/>
                </a:lnTo>
                <a:lnTo>
                  <a:pt x="11534" y="646"/>
                </a:lnTo>
                <a:lnTo>
                  <a:pt x="11534" y="673"/>
                </a:lnTo>
                <a:lnTo>
                  <a:pt x="11534" y="1205"/>
                </a:lnTo>
                <a:lnTo>
                  <a:pt x="11639" y="1205"/>
                </a:lnTo>
                <a:lnTo>
                  <a:pt x="11639" y="657"/>
                </a:lnTo>
                <a:lnTo>
                  <a:pt x="11638" y="619"/>
                </a:lnTo>
                <a:lnTo>
                  <a:pt x="11635" y="584"/>
                </a:lnTo>
                <a:lnTo>
                  <a:pt x="11633" y="566"/>
                </a:lnTo>
                <a:lnTo>
                  <a:pt x="11631" y="551"/>
                </a:lnTo>
                <a:lnTo>
                  <a:pt x="11628" y="534"/>
                </a:lnTo>
                <a:lnTo>
                  <a:pt x="11623" y="519"/>
                </a:lnTo>
                <a:lnTo>
                  <a:pt x="11620" y="505"/>
                </a:lnTo>
                <a:lnTo>
                  <a:pt x="11615" y="490"/>
                </a:lnTo>
                <a:lnTo>
                  <a:pt x="11609" y="476"/>
                </a:lnTo>
                <a:lnTo>
                  <a:pt x="11603" y="463"/>
                </a:lnTo>
                <a:lnTo>
                  <a:pt x="11597" y="450"/>
                </a:lnTo>
                <a:lnTo>
                  <a:pt x="11589" y="438"/>
                </a:lnTo>
                <a:lnTo>
                  <a:pt x="11582" y="426"/>
                </a:lnTo>
                <a:lnTo>
                  <a:pt x="11572" y="416"/>
                </a:lnTo>
                <a:lnTo>
                  <a:pt x="11563" y="405"/>
                </a:lnTo>
                <a:lnTo>
                  <a:pt x="11553" y="395"/>
                </a:lnTo>
                <a:lnTo>
                  <a:pt x="11543" y="386"/>
                </a:lnTo>
                <a:lnTo>
                  <a:pt x="11531" y="378"/>
                </a:lnTo>
                <a:lnTo>
                  <a:pt x="11519" y="370"/>
                </a:lnTo>
                <a:lnTo>
                  <a:pt x="11506" y="362"/>
                </a:lnTo>
                <a:lnTo>
                  <a:pt x="11492" y="356"/>
                </a:lnTo>
                <a:lnTo>
                  <a:pt x="11476" y="350"/>
                </a:lnTo>
                <a:lnTo>
                  <a:pt x="11461" y="344"/>
                </a:lnTo>
                <a:lnTo>
                  <a:pt x="11444" y="341"/>
                </a:lnTo>
                <a:lnTo>
                  <a:pt x="11427" y="336"/>
                </a:lnTo>
                <a:lnTo>
                  <a:pt x="11408" y="334"/>
                </a:lnTo>
                <a:lnTo>
                  <a:pt x="11389" y="330"/>
                </a:lnTo>
                <a:lnTo>
                  <a:pt x="11369" y="329"/>
                </a:lnTo>
                <a:lnTo>
                  <a:pt x="11349" y="328"/>
                </a:lnTo>
                <a:lnTo>
                  <a:pt x="11326" y="328"/>
                </a:lnTo>
                <a:lnTo>
                  <a:pt x="11304" y="328"/>
                </a:lnTo>
                <a:lnTo>
                  <a:pt x="11281" y="330"/>
                </a:lnTo>
                <a:lnTo>
                  <a:pt x="11260" y="335"/>
                </a:lnTo>
                <a:lnTo>
                  <a:pt x="11238" y="340"/>
                </a:lnTo>
                <a:lnTo>
                  <a:pt x="11217" y="347"/>
                </a:lnTo>
                <a:lnTo>
                  <a:pt x="11197" y="355"/>
                </a:lnTo>
                <a:lnTo>
                  <a:pt x="11178" y="364"/>
                </a:lnTo>
                <a:lnTo>
                  <a:pt x="11160" y="375"/>
                </a:lnTo>
                <a:lnTo>
                  <a:pt x="11142" y="387"/>
                </a:lnTo>
                <a:lnTo>
                  <a:pt x="11126" y="400"/>
                </a:lnTo>
                <a:lnTo>
                  <a:pt x="11110" y="414"/>
                </a:lnTo>
                <a:lnTo>
                  <a:pt x="11096" y="429"/>
                </a:lnTo>
                <a:lnTo>
                  <a:pt x="11083" y="445"/>
                </a:lnTo>
                <a:lnTo>
                  <a:pt x="11072" y="463"/>
                </a:lnTo>
                <a:lnTo>
                  <a:pt x="11061" y="481"/>
                </a:lnTo>
                <a:lnTo>
                  <a:pt x="11053" y="500"/>
                </a:lnTo>
                <a:lnTo>
                  <a:pt x="11050" y="500"/>
                </a:lnTo>
                <a:lnTo>
                  <a:pt x="11050" y="353"/>
                </a:lnTo>
                <a:lnTo>
                  <a:pt x="10946" y="353"/>
                </a:lnTo>
                <a:lnTo>
                  <a:pt x="10946" y="1205"/>
                </a:lnTo>
                <a:close/>
                <a:moveTo>
                  <a:pt x="11930" y="614"/>
                </a:moveTo>
                <a:lnTo>
                  <a:pt x="11932" y="588"/>
                </a:lnTo>
                <a:lnTo>
                  <a:pt x="11936" y="565"/>
                </a:lnTo>
                <a:lnTo>
                  <a:pt x="11942" y="544"/>
                </a:lnTo>
                <a:lnTo>
                  <a:pt x="11950" y="524"/>
                </a:lnTo>
                <a:lnTo>
                  <a:pt x="11960" y="506"/>
                </a:lnTo>
                <a:lnTo>
                  <a:pt x="11970" y="489"/>
                </a:lnTo>
                <a:lnTo>
                  <a:pt x="11983" y="475"/>
                </a:lnTo>
                <a:lnTo>
                  <a:pt x="11998" y="462"/>
                </a:lnTo>
                <a:lnTo>
                  <a:pt x="12013" y="451"/>
                </a:lnTo>
                <a:lnTo>
                  <a:pt x="12030" y="442"/>
                </a:lnTo>
                <a:lnTo>
                  <a:pt x="12049" y="433"/>
                </a:lnTo>
                <a:lnTo>
                  <a:pt x="12069" y="426"/>
                </a:lnTo>
                <a:lnTo>
                  <a:pt x="12089" y="421"/>
                </a:lnTo>
                <a:lnTo>
                  <a:pt x="12112" y="418"/>
                </a:lnTo>
                <a:lnTo>
                  <a:pt x="12134" y="416"/>
                </a:lnTo>
                <a:lnTo>
                  <a:pt x="12158" y="416"/>
                </a:lnTo>
                <a:lnTo>
                  <a:pt x="12182" y="416"/>
                </a:lnTo>
                <a:lnTo>
                  <a:pt x="12204" y="417"/>
                </a:lnTo>
                <a:lnTo>
                  <a:pt x="12226" y="419"/>
                </a:lnTo>
                <a:lnTo>
                  <a:pt x="12246" y="423"/>
                </a:lnTo>
                <a:lnTo>
                  <a:pt x="12265" y="427"/>
                </a:lnTo>
                <a:lnTo>
                  <a:pt x="12284" y="433"/>
                </a:lnTo>
                <a:lnTo>
                  <a:pt x="12301" y="440"/>
                </a:lnTo>
                <a:lnTo>
                  <a:pt x="12317" y="450"/>
                </a:lnTo>
                <a:lnTo>
                  <a:pt x="12331" y="461"/>
                </a:lnTo>
                <a:lnTo>
                  <a:pt x="12345" y="473"/>
                </a:lnTo>
                <a:lnTo>
                  <a:pt x="12349" y="480"/>
                </a:lnTo>
                <a:lnTo>
                  <a:pt x="12355" y="487"/>
                </a:lnTo>
                <a:lnTo>
                  <a:pt x="12360" y="495"/>
                </a:lnTo>
                <a:lnTo>
                  <a:pt x="12365" y="503"/>
                </a:lnTo>
                <a:lnTo>
                  <a:pt x="12368" y="513"/>
                </a:lnTo>
                <a:lnTo>
                  <a:pt x="12372" y="522"/>
                </a:lnTo>
                <a:lnTo>
                  <a:pt x="12375" y="532"/>
                </a:lnTo>
                <a:lnTo>
                  <a:pt x="12378" y="543"/>
                </a:lnTo>
                <a:lnTo>
                  <a:pt x="12379" y="553"/>
                </a:lnTo>
                <a:lnTo>
                  <a:pt x="12381" y="565"/>
                </a:lnTo>
                <a:lnTo>
                  <a:pt x="12381" y="577"/>
                </a:lnTo>
                <a:lnTo>
                  <a:pt x="12383" y="590"/>
                </a:lnTo>
                <a:lnTo>
                  <a:pt x="12381" y="607"/>
                </a:lnTo>
                <a:lnTo>
                  <a:pt x="12380" y="621"/>
                </a:lnTo>
                <a:lnTo>
                  <a:pt x="12377" y="634"/>
                </a:lnTo>
                <a:lnTo>
                  <a:pt x="12373" y="646"/>
                </a:lnTo>
                <a:lnTo>
                  <a:pt x="12368" y="657"/>
                </a:lnTo>
                <a:lnTo>
                  <a:pt x="12362" y="665"/>
                </a:lnTo>
                <a:lnTo>
                  <a:pt x="12355" y="673"/>
                </a:lnTo>
                <a:lnTo>
                  <a:pt x="12347" y="679"/>
                </a:lnTo>
                <a:lnTo>
                  <a:pt x="12339" y="685"/>
                </a:lnTo>
                <a:lnTo>
                  <a:pt x="12328" y="690"/>
                </a:lnTo>
                <a:lnTo>
                  <a:pt x="12317" y="695"/>
                </a:lnTo>
                <a:lnTo>
                  <a:pt x="12305" y="697"/>
                </a:lnTo>
                <a:lnTo>
                  <a:pt x="12278" y="703"/>
                </a:lnTo>
                <a:lnTo>
                  <a:pt x="12248" y="706"/>
                </a:lnTo>
                <a:lnTo>
                  <a:pt x="12164" y="716"/>
                </a:lnTo>
                <a:lnTo>
                  <a:pt x="12082" y="727"/>
                </a:lnTo>
                <a:lnTo>
                  <a:pt x="12042" y="734"/>
                </a:lnTo>
                <a:lnTo>
                  <a:pt x="12004" y="742"/>
                </a:lnTo>
                <a:lnTo>
                  <a:pt x="11986" y="747"/>
                </a:lnTo>
                <a:lnTo>
                  <a:pt x="11968" y="752"/>
                </a:lnTo>
                <a:lnTo>
                  <a:pt x="11951" y="757"/>
                </a:lnTo>
                <a:lnTo>
                  <a:pt x="11935" y="763"/>
                </a:lnTo>
                <a:lnTo>
                  <a:pt x="11918" y="771"/>
                </a:lnTo>
                <a:lnTo>
                  <a:pt x="11904" y="779"/>
                </a:lnTo>
                <a:lnTo>
                  <a:pt x="11890" y="787"/>
                </a:lnTo>
                <a:lnTo>
                  <a:pt x="11875" y="795"/>
                </a:lnTo>
                <a:lnTo>
                  <a:pt x="11862" y="806"/>
                </a:lnTo>
                <a:lnTo>
                  <a:pt x="11850" y="817"/>
                </a:lnTo>
                <a:lnTo>
                  <a:pt x="11840" y="829"/>
                </a:lnTo>
                <a:lnTo>
                  <a:pt x="11830" y="841"/>
                </a:lnTo>
                <a:lnTo>
                  <a:pt x="11821" y="855"/>
                </a:lnTo>
                <a:lnTo>
                  <a:pt x="11812" y="869"/>
                </a:lnTo>
                <a:lnTo>
                  <a:pt x="11806" y="885"/>
                </a:lnTo>
                <a:lnTo>
                  <a:pt x="11800" y="901"/>
                </a:lnTo>
                <a:lnTo>
                  <a:pt x="11796" y="919"/>
                </a:lnTo>
                <a:lnTo>
                  <a:pt x="11792" y="938"/>
                </a:lnTo>
                <a:lnTo>
                  <a:pt x="11790" y="958"/>
                </a:lnTo>
                <a:lnTo>
                  <a:pt x="11790" y="981"/>
                </a:lnTo>
                <a:lnTo>
                  <a:pt x="11790" y="996"/>
                </a:lnTo>
                <a:lnTo>
                  <a:pt x="11791" y="1012"/>
                </a:lnTo>
                <a:lnTo>
                  <a:pt x="11793" y="1026"/>
                </a:lnTo>
                <a:lnTo>
                  <a:pt x="11796" y="1040"/>
                </a:lnTo>
                <a:lnTo>
                  <a:pt x="11798" y="1054"/>
                </a:lnTo>
                <a:lnTo>
                  <a:pt x="11803" y="1067"/>
                </a:lnTo>
                <a:lnTo>
                  <a:pt x="11806" y="1080"/>
                </a:lnTo>
                <a:lnTo>
                  <a:pt x="11812" y="1092"/>
                </a:lnTo>
                <a:lnTo>
                  <a:pt x="11818" y="1103"/>
                </a:lnTo>
                <a:lnTo>
                  <a:pt x="11824" y="1115"/>
                </a:lnTo>
                <a:lnTo>
                  <a:pt x="11831" y="1126"/>
                </a:lnTo>
                <a:lnTo>
                  <a:pt x="11838" y="1135"/>
                </a:lnTo>
                <a:lnTo>
                  <a:pt x="11847" y="1145"/>
                </a:lnTo>
                <a:lnTo>
                  <a:pt x="11855" y="1153"/>
                </a:lnTo>
                <a:lnTo>
                  <a:pt x="11863" y="1161"/>
                </a:lnTo>
                <a:lnTo>
                  <a:pt x="11873" y="1169"/>
                </a:lnTo>
                <a:lnTo>
                  <a:pt x="11884" y="1177"/>
                </a:lnTo>
                <a:lnTo>
                  <a:pt x="11893" y="1184"/>
                </a:lnTo>
                <a:lnTo>
                  <a:pt x="11904" y="1191"/>
                </a:lnTo>
                <a:lnTo>
                  <a:pt x="11916" y="1197"/>
                </a:lnTo>
                <a:lnTo>
                  <a:pt x="11939" y="1206"/>
                </a:lnTo>
                <a:lnTo>
                  <a:pt x="11964" y="1216"/>
                </a:lnTo>
                <a:lnTo>
                  <a:pt x="11990" y="1222"/>
                </a:lnTo>
                <a:lnTo>
                  <a:pt x="12018" y="1226"/>
                </a:lnTo>
                <a:lnTo>
                  <a:pt x="12046" y="1229"/>
                </a:lnTo>
                <a:lnTo>
                  <a:pt x="12076" y="1230"/>
                </a:lnTo>
                <a:lnTo>
                  <a:pt x="12106" y="1229"/>
                </a:lnTo>
                <a:lnTo>
                  <a:pt x="12134" y="1228"/>
                </a:lnTo>
                <a:lnTo>
                  <a:pt x="12159" y="1224"/>
                </a:lnTo>
                <a:lnTo>
                  <a:pt x="12184" y="1218"/>
                </a:lnTo>
                <a:lnTo>
                  <a:pt x="12207" y="1212"/>
                </a:lnTo>
                <a:lnTo>
                  <a:pt x="12227" y="1204"/>
                </a:lnTo>
                <a:lnTo>
                  <a:pt x="12247" y="1196"/>
                </a:lnTo>
                <a:lnTo>
                  <a:pt x="12266" y="1185"/>
                </a:lnTo>
                <a:lnTo>
                  <a:pt x="12283" y="1173"/>
                </a:lnTo>
                <a:lnTo>
                  <a:pt x="12299" y="1160"/>
                </a:lnTo>
                <a:lnTo>
                  <a:pt x="12315" y="1146"/>
                </a:lnTo>
                <a:lnTo>
                  <a:pt x="12330" y="1130"/>
                </a:lnTo>
                <a:lnTo>
                  <a:pt x="12345" y="1114"/>
                </a:lnTo>
                <a:lnTo>
                  <a:pt x="12359" y="1096"/>
                </a:lnTo>
                <a:lnTo>
                  <a:pt x="12373" y="1077"/>
                </a:lnTo>
                <a:lnTo>
                  <a:pt x="12387" y="1057"/>
                </a:lnTo>
                <a:lnTo>
                  <a:pt x="12390" y="1057"/>
                </a:lnTo>
                <a:lnTo>
                  <a:pt x="12391" y="1072"/>
                </a:lnTo>
                <a:lnTo>
                  <a:pt x="12391" y="1088"/>
                </a:lnTo>
                <a:lnTo>
                  <a:pt x="12392" y="1103"/>
                </a:lnTo>
                <a:lnTo>
                  <a:pt x="12394" y="1116"/>
                </a:lnTo>
                <a:lnTo>
                  <a:pt x="12397" y="1130"/>
                </a:lnTo>
                <a:lnTo>
                  <a:pt x="12402" y="1142"/>
                </a:lnTo>
                <a:lnTo>
                  <a:pt x="12406" y="1153"/>
                </a:lnTo>
                <a:lnTo>
                  <a:pt x="12412" y="1164"/>
                </a:lnTo>
                <a:lnTo>
                  <a:pt x="12419" y="1173"/>
                </a:lnTo>
                <a:lnTo>
                  <a:pt x="12428" y="1181"/>
                </a:lnTo>
                <a:lnTo>
                  <a:pt x="12437" y="1188"/>
                </a:lnTo>
                <a:lnTo>
                  <a:pt x="12449" y="1194"/>
                </a:lnTo>
                <a:lnTo>
                  <a:pt x="12462" y="1199"/>
                </a:lnTo>
                <a:lnTo>
                  <a:pt x="12478" y="1203"/>
                </a:lnTo>
                <a:lnTo>
                  <a:pt x="12494" y="1205"/>
                </a:lnTo>
                <a:lnTo>
                  <a:pt x="12513" y="1205"/>
                </a:lnTo>
                <a:lnTo>
                  <a:pt x="12531" y="1205"/>
                </a:lnTo>
                <a:lnTo>
                  <a:pt x="12548" y="1204"/>
                </a:lnTo>
                <a:lnTo>
                  <a:pt x="12563" y="1202"/>
                </a:lnTo>
                <a:lnTo>
                  <a:pt x="12581" y="1199"/>
                </a:lnTo>
                <a:lnTo>
                  <a:pt x="12581" y="1111"/>
                </a:lnTo>
                <a:lnTo>
                  <a:pt x="12573" y="1114"/>
                </a:lnTo>
                <a:lnTo>
                  <a:pt x="12564" y="1116"/>
                </a:lnTo>
                <a:lnTo>
                  <a:pt x="12556" y="1117"/>
                </a:lnTo>
                <a:lnTo>
                  <a:pt x="12548" y="1117"/>
                </a:lnTo>
                <a:lnTo>
                  <a:pt x="12533" y="1116"/>
                </a:lnTo>
                <a:lnTo>
                  <a:pt x="12520" y="1114"/>
                </a:lnTo>
                <a:lnTo>
                  <a:pt x="12514" y="1111"/>
                </a:lnTo>
                <a:lnTo>
                  <a:pt x="12510" y="1109"/>
                </a:lnTo>
                <a:lnTo>
                  <a:pt x="12505" y="1105"/>
                </a:lnTo>
                <a:lnTo>
                  <a:pt x="12501" y="1102"/>
                </a:lnTo>
                <a:lnTo>
                  <a:pt x="12498" y="1097"/>
                </a:lnTo>
                <a:lnTo>
                  <a:pt x="12494" y="1092"/>
                </a:lnTo>
                <a:lnTo>
                  <a:pt x="12492" y="1088"/>
                </a:lnTo>
                <a:lnTo>
                  <a:pt x="12489" y="1082"/>
                </a:lnTo>
                <a:lnTo>
                  <a:pt x="12487" y="1070"/>
                </a:lnTo>
                <a:lnTo>
                  <a:pt x="12486" y="1054"/>
                </a:lnTo>
                <a:lnTo>
                  <a:pt x="12486" y="602"/>
                </a:lnTo>
                <a:lnTo>
                  <a:pt x="12486" y="581"/>
                </a:lnTo>
                <a:lnTo>
                  <a:pt x="12485" y="560"/>
                </a:lnTo>
                <a:lnTo>
                  <a:pt x="12482" y="541"/>
                </a:lnTo>
                <a:lnTo>
                  <a:pt x="12479" y="524"/>
                </a:lnTo>
                <a:lnTo>
                  <a:pt x="12475" y="507"/>
                </a:lnTo>
                <a:lnTo>
                  <a:pt x="12470" y="492"/>
                </a:lnTo>
                <a:lnTo>
                  <a:pt x="12464" y="476"/>
                </a:lnTo>
                <a:lnTo>
                  <a:pt x="12459" y="462"/>
                </a:lnTo>
                <a:lnTo>
                  <a:pt x="12451" y="449"/>
                </a:lnTo>
                <a:lnTo>
                  <a:pt x="12443" y="436"/>
                </a:lnTo>
                <a:lnTo>
                  <a:pt x="12435" y="425"/>
                </a:lnTo>
                <a:lnTo>
                  <a:pt x="12426" y="414"/>
                </a:lnTo>
                <a:lnTo>
                  <a:pt x="12417" y="404"/>
                </a:lnTo>
                <a:lnTo>
                  <a:pt x="12407" y="394"/>
                </a:lnTo>
                <a:lnTo>
                  <a:pt x="12397" y="386"/>
                </a:lnTo>
                <a:lnTo>
                  <a:pt x="12386" y="379"/>
                </a:lnTo>
                <a:lnTo>
                  <a:pt x="12374" y="372"/>
                </a:lnTo>
                <a:lnTo>
                  <a:pt x="12362" y="364"/>
                </a:lnTo>
                <a:lnTo>
                  <a:pt x="12350" y="359"/>
                </a:lnTo>
                <a:lnTo>
                  <a:pt x="12337" y="354"/>
                </a:lnTo>
                <a:lnTo>
                  <a:pt x="12311" y="344"/>
                </a:lnTo>
                <a:lnTo>
                  <a:pt x="12284" y="338"/>
                </a:lnTo>
                <a:lnTo>
                  <a:pt x="12257" y="332"/>
                </a:lnTo>
                <a:lnTo>
                  <a:pt x="12228" y="330"/>
                </a:lnTo>
                <a:lnTo>
                  <a:pt x="12201" y="328"/>
                </a:lnTo>
                <a:lnTo>
                  <a:pt x="12172" y="328"/>
                </a:lnTo>
                <a:lnTo>
                  <a:pt x="12135" y="329"/>
                </a:lnTo>
                <a:lnTo>
                  <a:pt x="12101" y="331"/>
                </a:lnTo>
                <a:lnTo>
                  <a:pt x="12084" y="334"/>
                </a:lnTo>
                <a:lnTo>
                  <a:pt x="12068" y="336"/>
                </a:lnTo>
                <a:lnTo>
                  <a:pt x="12052" y="340"/>
                </a:lnTo>
                <a:lnTo>
                  <a:pt x="12037" y="344"/>
                </a:lnTo>
                <a:lnTo>
                  <a:pt x="12021" y="348"/>
                </a:lnTo>
                <a:lnTo>
                  <a:pt x="12007" y="354"/>
                </a:lnTo>
                <a:lnTo>
                  <a:pt x="11993" y="359"/>
                </a:lnTo>
                <a:lnTo>
                  <a:pt x="11979" y="364"/>
                </a:lnTo>
                <a:lnTo>
                  <a:pt x="11966" y="372"/>
                </a:lnTo>
                <a:lnTo>
                  <a:pt x="11954" y="379"/>
                </a:lnTo>
                <a:lnTo>
                  <a:pt x="11941" y="387"/>
                </a:lnTo>
                <a:lnTo>
                  <a:pt x="11930" y="395"/>
                </a:lnTo>
                <a:lnTo>
                  <a:pt x="11918" y="405"/>
                </a:lnTo>
                <a:lnTo>
                  <a:pt x="11907" y="414"/>
                </a:lnTo>
                <a:lnTo>
                  <a:pt x="11898" y="424"/>
                </a:lnTo>
                <a:lnTo>
                  <a:pt x="11888" y="435"/>
                </a:lnTo>
                <a:lnTo>
                  <a:pt x="11880" y="446"/>
                </a:lnTo>
                <a:lnTo>
                  <a:pt x="11872" y="458"/>
                </a:lnTo>
                <a:lnTo>
                  <a:pt x="11865" y="471"/>
                </a:lnTo>
                <a:lnTo>
                  <a:pt x="11857" y="484"/>
                </a:lnTo>
                <a:lnTo>
                  <a:pt x="11851" y="499"/>
                </a:lnTo>
                <a:lnTo>
                  <a:pt x="11846" y="513"/>
                </a:lnTo>
                <a:lnTo>
                  <a:pt x="11841" y="528"/>
                </a:lnTo>
                <a:lnTo>
                  <a:pt x="11836" y="544"/>
                </a:lnTo>
                <a:lnTo>
                  <a:pt x="11832" y="560"/>
                </a:lnTo>
                <a:lnTo>
                  <a:pt x="11830" y="577"/>
                </a:lnTo>
                <a:lnTo>
                  <a:pt x="11828" y="595"/>
                </a:lnTo>
                <a:lnTo>
                  <a:pt x="11827" y="614"/>
                </a:lnTo>
                <a:lnTo>
                  <a:pt x="11930" y="614"/>
                </a:lnTo>
                <a:close/>
                <a:moveTo>
                  <a:pt x="12383" y="875"/>
                </a:moveTo>
                <a:lnTo>
                  <a:pt x="12381" y="890"/>
                </a:lnTo>
                <a:lnTo>
                  <a:pt x="12380" y="905"/>
                </a:lnTo>
                <a:lnTo>
                  <a:pt x="12379" y="920"/>
                </a:lnTo>
                <a:lnTo>
                  <a:pt x="12375" y="934"/>
                </a:lnTo>
                <a:lnTo>
                  <a:pt x="12372" y="947"/>
                </a:lnTo>
                <a:lnTo>
                  <a:pt x="12368" y="962"/>
                </a:lnTo>
                <a:lnTo>
                  <a:pt x="12364" y="975"/>
                </a:lnTo>
                <a:lnTo>
                  <a:pt x="12358" y="987"/>
                </a:lnTo>
                <a:lnTo>
                  <a:pt x="12352" y="998"/>
                </a:lnTo>
                <a:lnTo>
                  <a:pt x="12346" y="1010"/>
                </a:lnTo>
                <a:lnTo>
                  <a:pt x="12337" y="1022"/>
                </a:lnTo>
                <a:lnTo>
                  <a:pt x="12330" y="1033"/>
                </a:lnTo>
                <a:lnTo>
                  <a:pt x="12322" y="1042"/>
                </a:lnTo>
                <a:lnTo>
                  <a:pt x="12312" y="1053"/>
                </a:lnTo>
                <a:lnTo>
                  <a:pt x="12303" y="1063"/>
                </a:lnTo>
                <a:lnTo>
                  <a:pt x="12293" y="1071"/>
                </a:lnTo>
                <a:lnTo>
                  <a:pt x="12283" y="1079"/>
                </a:lnTo>
                <a:lnTo>
                  <a:pt x="12272" y="1088"/>
                </a:lnTo>
                <a:lnTo>
                  <a:pt x="12260" y="1095"/>
                </a:lnTo>
                <a:lnTo>
                  <a:pt x="12249" y="1102"/>
                </a:lnTo>
                <a:lnTo>
                  <a:pt x="12236" y="1108"/>
                </a:lnTo>
                <a:lnTo>
                  <a:pt x="12225" y="1114"/>
                </a:lnTo>
                <a:lnTo>
                  <a:pt x="12211" y="1120"/>
                </a:lnTo>
                <a:lnTo>
                  <a:pt x="12198" y="1124"/>
                </a:lnTo>
                <a:lnTo>
                  <a:pt x="12185" y="1128"/>
                </a:lnTo>
                <a:lnTo>
                  <a:pt x="12171" y="1131"/>
                </a:lnTo>
                <a:lnTo>
                  <a:pt x="12157" y="1135"/>
                </a:lnTo>
                <a:lnTo>
                  <a:pt x="12143" y="1137"/>
                </a:lnTo>
                <a:lnTo>
                  <a:pt x="12114" y="1141"/>
                </a:lnTo>
                <a:lnTo>
                  <a:pt x="12084" y="1142"/>
                </a:lnTo>
                <a:lnTo>
                  <a:pt x="12065" y="1142"/>
                </a:lnTo>
                <a:lnTo>
                  <a:pt x="12048" y="1140"/>
                </a:lnTo>
                <a:lnTo>
                  <a:pt x="12030" y="1136"/>
                </a:lnTo>
                <a:lnTo>
                  <a:pt x="12013" y="1130"/>
                </a:lnTo>
                <a:lnTo>
                  <a:pt x="11996" y="1124"/>
                </a:lnTo>
                <a:lnTo>
                  <a:pt x="11980" y="1116"/>
                </a:lnTo>
                <a:lnTo>
                  <a:pt x="11966" y="1108"/>
                </a:lnTo>
                <a:lnTo>
                  <a:pt x="11951" y="1097"/>
                </a:lnTo>
                <a:lnTo>
                  <a:pt x="11939" y="1085"/>
                </a:lnTo>
                <a:lnTo>
                  <a:pt x="11928" y="1073"/>
                </a:lnTo>
                <a:lnTo>
                  <a:pt x="11918" y="1059"/>
                </a:lnTo>
                <a:lnTo>
                  <a:pt x="11910" y="1044"/>
                </a:lnTo>
                <a:lnTo>
                  <a:pt x="11903" y="1028"/>
                </a:lnTo>
                <a:lnTo>
                  <a:pt x="11898" y="1010"/>
                </a:lnTo>
                <a:lnTo>
                  <a:pt x="11895" y="993"/>
                </a:lnTo>
                <a:lnTo>
                  <a:pt x="11894" y="974"/>
                </a:lnTo>
                <a:lnTo>
                  <a:pt x="11894" y="959"/>
                </a:lnTo>
                <a:lnTo>
                  <a:pt x="11897" y="945"/>
                </a:lnTo>
                <a:lnTo>
                  <a:pt x="11899" y="932"/>
                </a:lnTo>
                <a:lnTo>
                  <a:pt x="11904" y="919"/>
                </a:lnTo>
                <a:lnTo>
                  <a:pt x="11909" y="907"/>
                </a:lnTo>
                <a:lnTo>
                  <a:pt x="11916" y="896"/>
                </a:lnTo>
                <a:lnTo>
                  <a:pt x="11923" y="887"/>
                </a:lnTo>
                <a:lnTo>
                  <a:pt x="11931" y="877"/>
                </a:lnTo>
                <a:lnTo>
                  <a:pt x="11941" y="869"/>
                </a:lnTo>
                <a:lnTo>
                  <a:pt x="11950" y="861"/>
                </a:lnTo>
                <a:lnTo>
                  <a:pt x="11961" y="854"/>
                </a:lnTo>
                <a:lnTo>
                  <a:pt x="11973" y="847"/>
                </a:lnTo>
                <a:lnTo>
                  <a:pt x="11986" y="841"/>
                </a:lnTo>
                <a:lnTo>
                  <a:pt x="11999" y="835"/>
                </a:lnTo>
                <a:lnTo>
                  <a:pt x="12012" y="830"/>
                </a:lnTo>
                <a:lnTo>
                  <a:pt x="12026" y="825"/>
                </a:lnTo>
                <a:lnTo>
                  <a:pt x="12056" y="817"/>
                </a:lnTo>
                <a:lnTo>
                  <a:pt x="12088" y="810"/>
                </a:lnTo>
                <a:lnTo>
                  <a:pt x="12120" y="804"/>
                </a:lnTo>
                <a:lnTo>
                  <a:pt x="12154" y="798"/>
                </a:lnTo>
                <a:lnTo>
                  <a:pt x="12223" y="787"/>
                </a:lnTo>
                <a:lnTo>
                  <a:pt x="12291" y="776"/>
                </a:lnTo>
                <a:lnTo>
                  <a:pt x="12315" y="773"/>
                </a:lnTo>
                <a:lnTo>
                  <a:pt x="12341" y="766"/>
                </a:lnTo>
                <a:lnTo>
                  <a:pt x="12353" y="761"/>
                </a:lnTo>
                <a:lnTo>
                  <a:pt x="12364" y="755"/>
                </a:lnTo>
                <a:lnTo>
                  <a:pt x="12368" y="752"/>
                </a:lnTo>
                <a:lnTo>
                  <a:pt x="12372" y="748"/>
                </a:lnTo>
                <a:lnTo>
                  <a:pt x="12375" y="743"/>
                </a:lnTo>
                <a:lnTo>
                  <a:pt x="12379" y="738"/>
                </a:lnTo>
                <a:lnTo>
                  <a:pt x="12383" y="738"/>
                </a:lnTo>
                <a:lnTo>
                  <a:pt x="12383" y="875"/>
                </a:lnTo>
                <a:close/>
                <a:moveTo>
                  <a:pt x="12928" y="1205"/>
                </a:moveTo>
                <a:lnTo>
                  <a:pt x="13038" y="1205"/>
                </a:lnTo>
                <a:lnTo>
                  <a:pt x="13358" y="353"/>
                </a:lnTo>
                <a:lnTo>
                  <a:pt x="13251" y="353"/>
                </a:lnTo>
                <a:lnTo>
                  <a:pt x="12986" y="1101"/>
                </a:lnTo>
                <a:lnTo>
                  <a:pt x="12982" y="1101"/>
                </a:lnTo>
                <a:lnTo>
                  <a:pt x="12714" y="353"/>
                </a:lnTo>
                <a:lnTo>
                  <a:pt x="12599" y="353"/>
                </a:lnTo>
                <a:lnTo>
                  <a:pt x="12928" y="1205"/>
                </a:lnTo>
                <a:close/>
                <a:moveTo>
                  <a:pt x="13462" y="191"/>
                </a:moveTo>
                <a:lnTo>
                  <a:pt x="13567" y="191"/>
                </a:lnTo>
                <a:lnTo>
                  <a:pt x="13567" y="25"/>
                </a:lnTo>
                <a:lnTo>
                  <a:pt x="13462" y="25"/>
                </a:lnTo>
                <a:lnTo>
                  <a:pt x="13462" y="191"/>
                </a:lnTo>
                <a:close/>
                <a:moveTo>
                  <a:pt x="13462" y="1205"/>
                </a:moveTo>
                <a:lnTo>
                  <a:pt x="13567" y="1205"/>
                </a:lnTo>
                <a:lnTo>
                  <a:pt x="13567" y="353"/>
                </a:lnTo>
                <a:lnTo>
                  <a:pt x="13462" y="353"/>
                </a:lnTo>
                <a:lnTo>
                  <a:pt x="13462" y="1205"/>
                </a:lnTo>
                <a:close/>
                <a:moveTo>
                  <a:pt x="13862" y="614"/>
                </a:moveTo>
                <a:lnTo>
                  <a:pt x="13863" y="588"/>
                </a:lnTo>
                <a:lnTo>
                  <a:pt x="13866" y="565"/>
                </a:lnTo>
                <a:lnTo>
                  <a:pt x="13872" y="544"/>
                </a:lnTo>
                <a:lnTo>
                  <a:pt x="13881" y="524"/>
                </a:lnTo>
                <a:lnTo>
                  <a:pt x="13890" y="506"/>
                </a:lnTo>
                <a:lnTo>
                  <a:pt x="13901" y="489"/>
                </a:lnTo>
                <a:lnTo>
                  <a:pt x="13914" y="475"/>
                </a:lnTo>
                <a:lnTo>
                  <a:pt x="13928" y="462"/>
                </a:lnTo>
                <a:lnTo>
                  <a:pt x="13944" y="451"/>
                </a:lnTo>
                <a:lnTo>
                  <a:pt x="13961" y="442"/>
                </a:lnTo>
                <a:lnTo>
                  <a:pt x="13979" y="433"/>
                </a:lnTo>
                <a:lnTo>
                  <a:pt x="13999" y="426"/>
                </a:lnTo>
                <a:lnTo>
                  <a:pt x="14020" y="421"/>
                </a:lnTo>
                <a:lnTo>
                  <a:pt x="14042" y="418"/>
                </a:lnTo>
                <a:lnTo>
                  <a:pt x="14065" y="416"/>
                </a:lnTo>
                <a:lnTo>
                  <a:pt x="14090" y="416"/>
                </a:lnTo>
                <a:lnTo>
                  <a:pt x="14112" y="416"/>
                </a:lnTo>
                <a:lnTo>
                  <a:pt x="14135" y="417"/>
                </a:lnTo>
                <a:lnTo>
                  <a:pt x="14156" y="419"/>
                </a:lnTo>
                <a:lnTo>
                  <a:pt x="14176" y="423"/>
                </a:lnTo>
                <a:lnTo>
                  <a:pt x="14197" y="427"/>
                </a:lnTo>
                <a:lnTo>
                  <a:pt x="14214" y="433"/>
                </a:lnTo>
                <a:lnTo>
                  <a:pt x="14232" y="440"/>
                </a:lnTo>
                <a:lnTo>
                  <a:pt x="14248" y="450"/>
                </a:lnTo>
                <a:lnTo>
                  <a:pt x="14262" y="461"/>
                </a:lnTo>
                <a:lnTo>
                  <a:pt x="14275" y="473"/>
                </a:lnTo>
                <a:lnTo>
                  <a:pt x="14281" y="480"/>
                </a:lnTo>
                <a:lnTo>
                  <a:pt x="14286" y="487"/>
                </a:lnTo>
                <a:lnTo>
                  <a:pt x="14290" y="495"/>
                </a:lnTo>
                <a:lnTo>
                  <a:pt x="14295" y="503"/>
                </a:lnTo>
                <a:lnTo>
                  <a:pt x="14299" y="513"/>
                </a:lnTo>
                <a:lnTo>
                  <a:pt x="14302" y="522"/>
                </a:lnTo>
                <a:lnTo>
                  <a:pt x="14306" y="532"/>
                </a:lnTo>
                <a:lnTo>
                  <a:pt x="14308" y="543"/>
                </a:lnTo>
                <a:lnTo>
                  <a:pt x="14311" y="553"/>
                </a:lnTo>
                <a:lnTo>
                  <a:pt x="14312" y="565"/>
                </a:lnTo>
                <a:lnTo>
                  <a:pt x="14312" y="577"/>
                </a:lnTo>
                <a:lnTo>
                  <a:pt x="14313" y="590"/>
                </a:lnTo>
                <a:lnTo>
                  <a:pt x="14312" y="607"/>
                </a:lnTo>
                <a:lnTo>
                  <a:pt x="14311" y="621"/>
                </a:lnTo>
                <a:lnTo>
                  <a:pt x="14308" y="634"/>
                </a:lnTo>
                <a:lnTo>
                  <a:pt x="14304" y="646"/>
                </a:lnTo>
                <a:lnTo>
                  <a:pt x="14299" y="657"/>
                </a:lnTo>
                <a:lnTo>
                  <a:pt x="14293" y="665"/>
                </a:lnTo>
                <a:lnTo>
                  <a:pt x="14286" y="673"/>
                </a:lnTo>
                <a:lnTo>
                  <a:pt x="14277" y="679"/>
                </a:lnTo>
                <a:lnTo>
                  <a:pt x="14269" y="685"/>
                </a:lnTo>
                <a:lnTo>
                  <a:pt x="14258" y="690"/>
                </a:lnTo>
                <a:lnTo>
                  <a:pt x="14248" y="695"/>
                </a:lnTo>
                <a:lnTo>
                  <a:pt x="14236" y="697"/>
                </a:lnTo>
                <a:lnTo>
                  <a:pt x="14210" y="703"/>
                </a:lnTo>
                <a:lnTo>
                  <a:pt x="14179" y="706"/>
                </a:lnTo>
                <a:lnTo>
                  <a:pt x="14094" y="716"/>
                </a:lnTo>
                <a:lnTo>
                  <a:pt x="14012" y="727"/>
                </a:lnTo>
                <a:lnTo>
                  <a:pt x="13972" y="734"/>
                </a:lnTo>
                <a:lnTo>
                  <a:pt x="13935" y="742"/>
                </a:lnTo>
                <a:lnTo>
                  <a:pt x="13916" y="747"/>
                </a:lnTo>
                <a:lnTo>
                  <a:pt x="13898" y="752"/>
                </a:lnTo>
                <a:lnTo>
                  <a:pt x="13882" y="757"/>
                </a:lnTo>
                <a:lnTo>
                  <a:pt x="13865" y="763"/>
                </a:lnTo>
                <a:lnTo>
                  <a:pt x="13850" y="771"/>
                </a:lnTo>
                <a:lnTo>
                  <a:pt x="13834" y="779"/>
                </a:lnTo>
                <a:lnTo>
                  <a:pt x="13820" y="787"/>
                </a:lnTo>
                <a:lnTo>
                  <a:pt x="13806" y="795"/>
                </a:lnTo>
                <a:lnTo>
                  <a:pt x="13793" y="806"/>
                </a:lnTo>
                <a:lnTo>
                  <a:pt x="13781" y="817"/>
                </a:lnTo>
                <a:lnTo>
                  <a:pt x="13770" y="829"/>
                </a:lnTo>
                <a:lnTo>
                  <a:pt x="13761" y="841"/>
                </a:lnTo>
                <a:lnTo>
                  <a:pt x="13751" y="855"/>
                </a:lnTo>
                <a:lnTo>
                  <a:pt x="13744" y="869"/>
                </a:lnTo>
                <a:lnTo>
                  <a:pt x="13737" y="885"/>
                </a:lnTo>
                <a:lnTo>
                  <a:pt x="13731" y="901"/>
                </a:lnTo>
                <a:lnTo>
                  <a:pt x="13726" y="919"/>
                </a:lnTo>
                <a:lnTo>
                  <a:pt x="13723" y="938"/>
                </a:lnTo>
                <a:lnTo>
                  <a:pt x="13721" y="958"/>
                </a:lnTo>
                <a:lnTo>
                  <a:pt x="13720" y="981"/>
                </a:lnTo>
                <a:lnTo>
                  <a:pt x="13720" y="996"/>
                </a:lnTo>
                <a:lnTo>
                  <a:pt x="13721" y="1012"/>
                </a:lnTo>
                <a:lnTo>
                  <a:pt x="13724" y="1026"/>
                </a:lnTo>
                <a:lnTo>
                  <a:pt x="13726" y="1040"/>
                </a:lnTo>
                <a:lnTo>
                  <a:pt x="13730" y="1054"/>
                </a:lnTo>
                <a:lnTo>
                  <a:pt x="13733" y="1067"/>
                </a:lnTo>
                <a:lnTo>
                  <a:pt x="13738" y="1080"/>
                </a:lnTo>
                <a:lnTo>
                  <a:pt x="13743" y="1092"/>
                </a:lnTo>
                <a:lnTo>
                  <a:pt x="13749" y="1103"/>
                </a:lnTo>
                <a:lnTo>
                  <a:pt x="13755" y="1115"/>
                </a:lnTo>
                <a:lnTo>
                  <a:pt x="13762" y="1126"/>
                </a:lnTo>
                <a:lnTo>
                  <a:pt x="13769" y="1135"/>
                </a:lnTo>
                <a:lnTo>
                  <a:pt x="13777" y="1145"/>
                </a:lnTo>
                <a:lnTo>
                  <a:pt x="13786" y="1153"/>
                </a:lnTo>
                <a:lnTo>
                  <a:pt x="13795" y="1161"/>
                </a:lnTo>
                <a:lnTo>
                  <a:pt x="13803" y="1169"/>
                </a:lnTo>
                <a:lnTo>
                  <a:pt x="13814" y="1177"/>
                </a:lnTo>
                <a:lnTo>
                  <a:pt x="13825" y="1184"/>
                </a:lnTo>
                <a:lnTo>
                  <a:pt x="13835" y="1191"/>
                </a:lnTo>
                <a:lnTo>
                  <a:pt x="13846" y="1197"/>
                </a:lnTo>
                <a:lnTo>
                  <a:pt x="13870" y="1206"/>
                </a:lnTo>
                <a:lnTo>
                  <a:pt x="13895" y="1216"/>
                </a:lnTo>
                <a:lnTo>
                  <a:pt x="13921" y="1222"/>
                </a:lnTo>
                <a:lnTo>
                  <a:pt x="13948" y="1226"/>
                </a:lnTo>
                <a:lnTo>
                  <a:pt x="13977" y="1229"/>
                </a:lnTo>
                <a:lnTo>
                  <a:pt x="14007" y="1230"/>
                </a:lnTo>
                <a:lnTo>
                  <a:pt x="14036" y="1229"/>
                </a:lnTo>
                <a:lnTo>
                  <a:pt x="14065" y="1228"/>
                </a:lnTo>
                <a:lnTo>
                  <a:pt x="14091" y="1224"/>
                </a:lnTo>
                <a:lnTo>
                  <a:pt x="14115" y="1218"/>
                </a:lnTo>
                <a:lnTo>
                  <a:pt x="14137" y="1212"/>
                </a:lnTo>
                <a:lnTo>
                  <a:pt x="14159" y="1204"/>
                </a:lnTo>
                <a:lnTo>
                  <a:pt x="14178" y="1196"/>
                </a:lnTo>
                <a:lnTo>
                  <a:pt x="14197" y="1185"/>
                </a:lnTo>
                <a:lnTo>
                  <a:pt x="14213" y="1173"/>
                </a:lnTo>
                <a:lnTo>
                  <a:pt x="14230" y="1160"/>
                </a:lnTo>
                <a:lnTo>
                  <a:pt x="14245" y="1146"/>
                </a:lnTo>
                <a:lnTo>
                  <a:pt x="14261" y="1130"/>
                </a:lnTo>
                <a:lnTo>
                  <a:pt x="14275" y="1114"/>
                </a:lnTo>
                <a:lnTo>
                  <a:pt x="14289" y="1096"/>
                </a:lnTo>
                <a:lnTo>
                  <a:pt x="14304" y="1077"/>
                </a:lnTo>
                <a:lnTo>
                  <a:pt x="14318" y="1057"/>
                </a:lnTo>
                <a:lnTo>
                  <a:pt x="14321" y="1057"/>
                </a:lnTo>
                <a:lnTo>
                  <a:pt x="14321" y="1072"/>
                </a:lnTo>
                <a:lnTo>
                  <a:pt x="14321" y="1088"/>
                </a:lnTo>
                <a:lnTo>
                  <a:pt x="14324" y="1103"/>
                </a:lnTo>
                <a:lnTo>
                  <a:pt x="14325" y="1116"/>
                </a:lnTo>
                <a:lnTo>
                  <a:pt x="14328" y="1130"/>
                </a:lnTo>
                <a:lnTo>
                  <a:pt x="14332" y="1142"/>
                </a:lnTo>
                <a:lnTo>
                  <a:pt x="14337" y="1153"/>
                </a:lnTo>
                <a:lnTo>
                  <a:pt x="14343" y="1164"/>
                </a:lnTo>
                <a:lnTo>
                  <a:pt x="14350" y="1173"/>
                </a:lnTo>
                <a:lnTo>
                  <a:pt x="14358" y="1181"/>
                </a:lnTo>
                <a:lnTo>
                  <a:pt x="14368" y="1188"/>
                </a:lnTo>
                <a:lnTo>
                  <a:pt x="14380" y="1194"/>
                </a:lnTo>
                <a:lnTo>
                  <a:pt x="14393" y="1199"/>
                </a:lnTo>
                <a:lnTo>
                  <a:pt x="14408" y="1203"/>
                </a:lnTo>
                <a:lnTo>
                  <a:pt x="14425" y="1205"/>
                </a:lnTo>
                <a:lnTo>
                  <a:pt x="14444" y="1205"/>
                </a:lnTo>
                <a:lnTo>
                  <a:pt x="14463" y="1205"/>
                </a:lnTo>
                <a:lnTo>
                  <a:pt x="14478" y="1204"/>
                </a:lnTo>
                <a:lnTo>
                  <a:pt x="14494" y="1202"/>
                </a:lnTo>
                <a:lnTo>
                  <a:pt x="14511" y="1199"/>
                </a:lnTo>
                <a:lnTo>
                  <a:pt x="14511" y="1111"/>
                </a:lnTo>
                <a:lnTo>
                  <a:pt x="14503" y="1114"/>
                </a:lnTo>
                <a:lnTo>
                  <a:pt x="14495" y="1116"/>
                </a:lnTo>
                <a:lnTo>
                  <a:pt x="14486" y="1117"/>
                </a:lnTo>
                <a:lnTo>
                  <a:pt x="14478" y="1117"/>
                </a:lnTo>
                <a:lnTo>
                  <a:pt x="14464" y="1116"/>
                </a:lnTo>
                <a:lnTo>
                  <a:pt x="14451" y="1114"/>
                </a:lnTo>
                <a:lnTo>
                  <a:pt x="14446" y="1111"/>
                </a:lnTo>
                <a:lnTo>
                  <a:pt x="14440" y="1109"/>
                </a:lnTo>
                <a:lnTo>
                  <a:pt x="14437" y="1105"/>
                </a:lnTo>
                <a:lnTo>
                  <a:pt x="14432" y="1102"/>
                </a:lnTo>
                <a:lnTo>
                  <a:pt x="14428" y="1097"/>
                </a:lnTo>
                <a:lnTo>
                  <a:pt x="14426" y="1092"/>
                </a:lnTo>
                <a:lnTo>
                  <a:pt x="14422" y="1088"/>
                </a:lnTo>
                <a:lnTo>
                  <a:pt x="14421" y="1082"/>
                </a:lnTo>
                <a:lnTo>
                  <a:pt x="14418" y="1070"/>
                </a:lnTo>
                <a:lnTo>
                  <a:pt x="14416" y="1054"/>
                </a:lnTo>
                <a:lnTo>
                  <a:pt x="14416" y="602"/>
                </a:lnTo>
                <a:lnTo>
                  <a:pt x="14416" y="581"/>
                </a:lnTo>
                <a:lnTo>
                  <a:pt x="14415" y="560"/>
                </a:lnTo>
                <a:lnTo>
                  <a:pt x="14413" y="541"/>
                </a:lnTo>
                <a:lnTo>
                  <a:pt x="14409" y="524"/>
                </a:lnTo>
                <a:lnTo>
                  <a:pt x="14406" y="507"/>
                </a:lnTo>
                <a:lnTo>
                  <a:pt x="14401" y="492"/>
                </a:lnTo>
                <a:lnTo>
                  <a:pt x="14395" y="476"/>
                </a:lnTo>
                <a:lnTo>
                  <a:pt x="14389" y="462"/>
                </a:lnTo>
                <a:lnTo>
                  <a:pt x="14382" y="449"/>
                </a:lnTo>
                <a:lnTo>
                  <a:pt x="14375" y="436"/>
                </a:lnTo>
                <a:lnTo>
                  <a:pt x="14366" y="425"/>
                </a:lnTo>
                <a:lnTo>
                  <a:pt x="14357" y="414"/>
                </a:lnTo>
                <a:lnTo>
                  <a:pt x="14347" y="404"/>
                </a:lnTo>
                <a:lnTo>
                  <a:pt x="14338" y="394"/>
                </a:lnTo>
                <a:lnTo>
                  <a:pt x="14327" y="386"/>
                </a:lnTo>
                <a:lnTo>
                  <a:pt x="14317" y="379"/>
                </a:lnTo>
                <a:lnTo>
                  <a:pt x="14305" y="372"/>
                </a:lnTo>
                <a:lnTo>
                  <a:pt x="14293" y="364"/>
                </a:lnTo>
                <a:lnTo>
                  <a:pt x="14281" y="359"/>
                </a:lnTo>
                <a:lnTo>
                  <a:pt x="14268" y="354"/>
                </a:lnTo>
                <a:lnTo>
                  <a:pt x="14242" y="344"/>
                </a:lnTo>
                <a:lnTo>
                  <a:pt x="14216" y="338"/>
                </a:lnTo>
                <a:lnTo>
                  <a:pt x="14187" y="332"/>
                </a:lnTo>
                <a:lnTo>
                  <a:pt x="14160" y="330"/>
                </a:lnTo>
                <a:lnTo>
                  <a:pt x="14131" y="328"/>
                </a:lnTo>
                <a:lnTo>
                  <a:pt x="14103" y="328"/>
                </a:lnTo>
                <a:lnTo>
                  <a:pt x="14066" y="329"/>
                </a:lnTo>
                <a:lnTo>
                  <a:pt x="14031" y="331"/>
                </a:lnTo>
                <a:lnTo>
                  <a:pt x="14015" y="334"/>
                </a:lnTo>
                <a:lnTo>
                  <a:pt x="13998" y="336"/>
                </a:lnTo>
                <a:lnTo>
                  <a:pt x="13983" y="340"/>
                </a:lnTo>
                <a:lnTo>
                  <a:pt x="13967" y="344"/>
                </a:lnTo>
                <a:lnTo>
                  <a:pt x="13952" y="348"/>
                </a:lnTo>
                <a:lnTo>
                  <a:pt x="13938" y="354"/>
                </a:lnTo>
                <a:lnTo>
                  <a:pt x="13923" y="359"/>
                </a:lnTo>
                <a:lnTo>
                  <a:pt x="13909" y="364"/>
                </a:lnTo>
                <a:lnTo>
                  <a:pt x="13896" y="372"/>
                </a:lnTo>
                <a:lnTo>
                  <a:pt x="13884" y="379"/>
                </a:lnTo>
                <a:lnTo>
                  <a:pt x="13872" y="387"/>
                </a:lnTo>
                <a:lnTo>
                  <a:pt x="13860" y="395"/>
                </a:lnTo>
                <a:lnTo>
                  <a:pt x="13850" y="405"/>
                </a:lnTo>
                <a:lnTo>
                  <a:pt x="13839" y="414"/>
                </a:lnTo>
                <a:lnTo>
                  <a:pt x="13828" y="424"/>
                </a:lnTo>
                <a:lnTo>
                  <a:pt x="13819" y="435"/>
                </a:lnTo>
                <a:lnTo>
                  <a:pt x="13811" y="446"/>
                </a:lnTo>
                <a:lnTo>
                  <a:pt x="13802" y="458"/>
                </a:lnTo>
                <a:lnTo>
                  <a:pt x="13795" y="471"/>
                </a:lnTo>
                <a:lnTo>
                  <a:pt x="13788" y="484"/>
                </a:lnTo>
                <a:lnTo>
                  <a:pt x="13782" y="499"/>
                </a:lnTo>
                <a:lnTo>
                  <a:pt x="13776" y="513"/>
                </a:lnTo>
                <a:lnTo>
                  <a:pt x="13771" y="528"/>
                </a:lnTo>
                <a:lnTo>
                  <a:pt x="13767" y="544"/>
                </a:lnTo>
                <a:lnTo>
                  <a:pt x="13763" y="560"/>
                </a:lnTo>
                <a:lnTo>
                  <a:pt x="13761" y="577"/>
                </a:lnTo>
                <a:lnTo>
                  <a:pt x="13758" y="595"/>
                </a:lnTo>
                <a:lnTo>
                  <a:pt x="13757" y="614"/>
                </a:lnTo>
                <a:lnTo>
                  <a:pt x="13862" y="614"/>
                </a:lnTo>
                <a:close/>
                <a:moveTo>
                  <a:pt x="14313" y="875"/>
                </a:moveTo>
                <a:lnTo>
                  <a:pt x="14312" y="890"/>
                </a:lnTo>
                <a:lnTo>
                  <a:pt x="14311" y="905"/>
                </a:lnTo>
                <a:lnTo>
                  <a:pt x="14309" y="920"/>
                </a:lnTo>
                <a:lnTo>
                  <a:pt x="14306" y="934"/>
                </a:lnTo>
                <a:lnTo>
                  <a:pt x="14304" y="947"/>
                </a:lnTo>
                <a:lnTo>
                  <a:pt x="14299" y="962"/>
                </a:lnTo>
                <a:lnTo>
                  <a:pt x="14294" y="975"/>
                </a:lnTo>
                <a:lnTo>
                  <a:pt x="14289" y="987"/>
                </a:lnTo>
                <a:lnTo>
                  <a:pt x="14282" y="998"/>
                </a:lnTo>
                <a:lnTo>
                  <a:pt x="14276" y="1010"/>
                </a:lnTo>
                <a:lnTo>
                  <a:pt x="14269" y="1022"/>
                </a:lnTo>
                <a:lnTo>
                  <a:pt x="14261" y="1033"/>
                </a:lnTo>
                <a:lnTo>
                  <a:pt x="14252" y="1042"/>
                </a:lnTo>
                <a:lnTo>
                  <a:pt x="14243" y="1053"/>
                </a:lnTo>
                <a:lnTo>
                  <a:pt x="14233" y="1063"/>
                </a:lnTo>
                <a:lnTo>
                  <a:pt x="14224" y="1071"/>
                </a:lnTo>
                <a:lnTo>
                  <a:pt x="14213" y="1079"/>
                </a:lnTo>
                <a:lnTo>
                  <a:pt x="14203" y="1088"/>
                </a:lnTo>
                <a:lnTo>
                  <a:pt x="14192" y="1095"/>
                </a:lnTo>
                <a:lnTo>
                  <a:pt x="14180" y="1102"/>
                </a:lnTo>
                <a:lnTo>
                  <a:pt x="14168" y="1108"/>
                </a:lnTo>
                <a:lnTo>
                  <a:pt x="14155" y="1114"/>
                </a:lnTo>
                <a:lnTo>
                  <a:pt x="14142" y="1120"/>
                </a:lnTo>
                <a:lnTo>
                  <a:pt x="14129" y="1124"/>
                </a:lnTo>
                <a:lnTo>
                  <a:pt x="14116" y="1128"/>
                </a:lnTo>
                <a:lnTo>
                  <a:pt x="14102" y="1131"/>
                </a:lnTo>
                <a:lnTo>
                  <a:pt x="14088" y="1135"/>
                </a:lnTo>
                <a:lnTo>
                  <a:pt x="14074" y="1137"/>
                </a:lnTo>
                <a:lnTo>
                  <a:pt x="14045" y="1141"/>
                </a:lnTo>
                <a:lnTo>
                  <a:pt x="14015" y="1142"/>
                </a:lnTo>
                <a:lnTo>
                  <a:pt x="13996" y="1142"/>
                </a:lnTo>
                <a:lnTo>
                  <a:pt x="13978" y="1140"/>
                </a:lnTo>
                <a:lnTo>
                  <a:pt x="13960" y="1136"/>
                </a:lnTo>
                <a:lnTo>
                  <a:pt x="13944" y="1130"/>
                </a:lnTo>
                <a:lnTo>
                  <a:pt x="13927" y="1124"/>
                </a:lnTo>
                <a:lnTo>
                  <a:pt x="13911" y="1116"/>
                </a:lnTo>
                <a:lnTo>
                  <a:pt x="13896" y="1108"/>
                </a:lnTo>
                <a:lnTo>
                  <a:pt x="13883" y="1097"/>
                </a:lnTo>
                <a:lnTo>
                  <a:pt x="13870" y="1085"/>
                </a:lnTo>
                <a:lnTo>
                  <a:pt x="13859" y="1073"/>
                </a:lnTo>
                <a:lnTo>
                  <a:pt x="13849" y="1059"/>
                </a:lnTo>
                <a:lnTo>
                  <a:pt x="13840" y="1044"/>
                </a:lnTo>
                <a:lnTo>
                  <a:pt x="13834" y="1028"/>
                </a:lnTo>
                <a:lnTo>
                  <a:pt x="13828" y="1010"/>
                </a:lnTo>
                <a:lnTo>
                  <a:pt x="13826" y="993"/>
                </a:lnTo>
                <a:lnTo>
                  <a:pt x="13825" y="974"/>
                </a:lnTo>
                <a:lnTo>
                  <a:pt x="13825" y="959"/>
                </a:lnTo>
                <a:lnTo>
                  <a:pt x="13827" y="945"/>
                </a:lnTo>
                <a:lnTo>
                  <a:pt x="13831" y="932"/>
                </a:lnTo>
                <a:lnTo>
                  <a:pt x="13834" y="919"/>
                </a:lnTo>
                <a:lnTo>
                  <a:pt x="13840" y="907"/>
                </a:lnTo>
                <a:lnTo>
                  <a:pt x="13846" y="896"/>
                </a:lnTo>
                <a:lnTo>
                  <a:pt x="13853" y="887"/>
                </a:lnTo>
                <a:lnTo>
                  <a:pt x="13862" y="877"/>
                </a:lnTo>
                <a:lnTo>
                  <a:pt x="13871" y="869"/>
                </a:lnTo>
                <a:lnTo>
                  <a:pt x="13881" y="861"/>
                </a:lnTo>
                <a:lnTo>
                  <a:pt x="13892" y="854"/>
                </a:lnTo>
                <a:lnTo>
                  <a:pt x="13903" y="847"/>
                </a:lnTo>
                <a:lnTo>
                  <a:pt x="13916" y="841"/>
                </a:lnTo>
                <a:lnTo>
                  <a:pt x="13929" y="835"/>
                </a:lnTo>
                <a:lnTo>
                  <a:pt x="13942" y="830"/>
                </a:lnTo>
                <a:lnTo>
                  <a:pt x="13957" y="825"/>
                </a:lnTo>
                <a:lnTo>
                  <a:pt x="13986" y="817"/>
                </a:lnTo>
                <a:lnTo>
                  <a:pt x="14018" y="810"/>
                </a:lnTo>
                <a:lnTo>
                  <a:pt x="14052" y="804"/>
                </a:lnTo>
                <a:lnTo>
                  <a:pt x="14085" y="798"/>
                </a:lnTo>
                <a:lnTo>
                  <a:pt x="14154" y="787"/>
                </a:lnTo>
                <a:lnTo>
                  <a:pt x="14222" y="776"/>
                </a:lnTo>
                <a:lnTo>
                  <a:pt x="14245" y="773"/>
                </a:lnTo>
                <a:lnTo>
                  <a:pt x="14271" y="766"/>
                </a:lnTo>
                <a:lnTo>
                  <a:pt x="14283" y="761"/>
                </a:lnTo>
                <a:lnTo>
                  <a:pt x="14294" y="755"/>
                </a:lnTo>
                <a:lnTo>
                  <a:pt x="14299" y="752"/>
                </a:lnTo>
                <a:lnTo>
                  <a:pt x="14304" y="748"/>
                </a:lnTo>
                <a:lnTo>
                  <a:pt x="14307" y="743"/>
                </a:lnTo>
                <a:lnTo>
                  <a:pt x="14309" y="738"/>
                </a:lnTo>
                <a:lnTo>
                  <a:pt x="14313" y="738"/>
                </a:lnTo>
                <a:lnTo>
                  <a:pt x="14313" y="875"/>
                </a:lnTo>
                <a:close/>
                <a:moveTo>
                  <a:pt x="14624" y="1205"/>
                </a:moveTo>
                <a:lnTo>
                  <a:pt x="14728" y="1205"/>
                </a:lnTo>
                <a:lnTo>
                  <a:pt x="14728" y="708"/>
                </a:lnTo>
                <a:lnTo>
                  <a:pt x="14730" y="677"/>
                </a:lnTo>
                <a:lnTo>
                  <a:pt x="14734" y="647"/>
                </a:lnTo>
                <a:lnTo>
                  <a:pt x="14741" y="619"/>
                </a:lnTo>
                <a:lnTo>
                  <a:pt x="14748" y="591"/>
                </a:lnTo>
                <a:lnTo>
                  <a:pt x="14754" y="578"/>
                </a:lnTo>
                <a:lnTo>
                  <a:pt x="14759" y="565"/>
                </a:lnTo>
                <a:lnTo>
                  <a:pt x="14764" y="553"/>
                </a:lnTo>
                <a:lnTo>
                  <a:pt x="14770" y="541"/>
                </a:lnTo>
                <a:lnTo>
                  <a:pt x="14778" y="531"/>
                </a:lnTo>
                <a:lnTo>
                  <a:pt x="14785" y="519"/>
                </a:lnTo>
                <a:lnTo>
                  <a:pt x="14793" y="508"/>
                </a:lnTo>
                <a:lnTo>
                  <a:pt x="14801" y="499"/>
                </a:lnTo>
                <a:lnTo>
                  <a:pt x="14810" y="489"/>
                </a:lnTo>
                <a:lnTo>
                  <a:pt x="14819" y="480"/>
                </a:lnTo>
                <a:lnTo>
                  <a:pt x="14829" y="471"/>
                </a:lnTo>
                <a:lnTo>
                  <a:pt x="14839" y="463"/>
                </a:lnTo>
                <a:lnTo>
                  <a:pt x="14850" y="456"/>
                </a:lnTo>
                <a:lnTo>
                  <a:pt x="14861" y="449"/>
                </a:lnTo>
                <a:lnTo>
                  <a:pt x="14873" y="443"/>
                </a:lnTo>
                <a:lnTo>
                  <a:pt x="14884" y="437"/>
                </a:lnTo>
                <a:lnTo>
                  <a:pt x="14896" y="432"/>
                </a:lnTo>
                <a:lnTo>
                  <a:pt x="14909" y="427"/>
                </a:lnTo>
                <a:lnTo>
                  <a:pt x="14922" y="424"/>
                </a:lnTo>
                <a:lnTo>
                  <a:pt x="14937" y="420"/>
                </a:lnTo>
                <a:lnTo>
                  <a:pt x="14951" y="418"/>
                </a:lnTo>
                <a:lnTo>
                  <a:pt x="14965" y="417"/>
                </a:lnTo>
                <a:lnTo>
                  <a:pt x="14981" y="416"/>
                </a:lnTo>
                <a:lnTo>
                  <a:pt x="14996" y="416"/>
                </a:lnTo>
                <a:lnTo>
                  <a:pt x="15012" y="416"/>
                </a:lnTo>
                <a:lnTo>
                  <a:pt x="15026" y="417"/>
                </a:lnTo>
                <a:lnTo>
                  <a:pt x="15040" y="418"/>
                </a:lnTo>
                <a:lnTo>
                  <a:pt x="15054" y="420"/>
                </a:lnTo>
                <a:lnTo>
                  <a:pt x="15066" y="423"/>
                </a:lnTo>
                <a:lnTo>
                  <a:pt x="15078" y="426"/>
                </a:lnTo>
                <a:lnTo>
                  <a:pt x="15090" y="430"/>
                </a:lnTo>
                <a:lnTo>
                  <a:pt x="15101" y="435"/>
                </a:lnTo>
                <a:lnTo>
                  <a:pt x="15111" y="439"/>
                </a:lnTo>
                <a:lnTo>
                  <a:pt x="15121" y="445"/>
                </a:lnTo>
                <a:lnTo>
                  <a:pt x="15130" y="451"/>
                </a:lnTo>
                <a:lnTo>
                  <a:pt x="15139" y="458"/>
                </a:lnTo>
                <a:lnTo>
                  <a:pt x="15147" y="465"/>
                </a:lnTo>
                <a:lnTo>
                  <a:pt x="15154" y="473"/>
                </a:lnTo>
                <a:lnTo>
                  <a:pt x="15161" y="481"/>
                </a:lnTo>
                <a:lnTo>
                  <a:pt x="15167" y="489"/>
                </a:lnTo>
                <a:lnTo>
                  <a:pt x="15173" y="499"/>
                </a:lnTo>
                <a:lnTo>
                  <a:pt x="15179" y="507"/>
                </a:lnTo>
                <a:lnTo>
                  <a:pt x="15184" y="518"/>
                </a:lnTo>
                <a:lnTo>
                  <a:pt x="15189" y="527"/>
                </a:lnTo>
                <a:lnTo>
                  <a:pt x="15197" y="549"/>
                </a:lnTo>
                <a:lnTo>
                  <a:pt x="15203" y="571"/>
                </a:lnTo>
                <a:lnTo>
                  <a:pt x="15208" y="595"/>
                </a:lnTo>
                <a:lnTo>
                  <a:pt x="15210" y="620"/>
                </a:lnTo>
                <a:lnTo>
                  <a:pt x="15212" y="646"/>
                </a:lnTo>
                <a:lnTo>
                  <a:pt x="15212" y="673"/>
                </a:lnTo>
                <a:lnTo>
                  <a:pt x="15212" y="1205"/>
                </a:lnTo>
                <a:lnTo>
                  <a:pt x="15317" y="1205"/>
                </a:lnTo>
                <a:lnTo>
                  <a:pt x="15317" y="657"/>
                </a:lnTo>
                <a:lnTo>
                  <a:pt x="15316" y="619"/>
                </a:lnTo>
                <a:lnTo>
                  <a:pt x="15313" y="584"/>
                </a:lnTo>
                <a:lnTo>
                  <a:pt x="15311" y="566"/>
                </a:lnTo>
                <a:lnTo>
                  <a:pt x="15309" y="551"/>
                </a:lnTo>
                <a:lnTo>
                  <a:pt x="15305" y="534"/>
                </a:lnTo>
                <a:lnTo>
                  <a:pt x="15301" y="519"/>
                </a:lnTo>
                <a:lnTo>
                  <a:pt x="15298" y="505"/>
                </a:lnTo>
                <a:lnTo>
                  <a:pt x="15293" y="490"/>
                </a:lnTo>
                <a:lnTo>
                  <a:pt x="15287" y="476"/>
                </a:lnTo>
                <a:lnTo>
                  <a:pt x="15281" y="463"/>
                </a:lnTo>
                <a:lnTo>
                  <a:pt x="15274" y="450"/>
                </a:lnTo>
                <a:lnTo>
                  <a:pt x="15267" y="438"/>
                </a:lnTo>
                <a:lnTo>
                  <a:pt x="15260" y="426"/>
                </a:lnTo>
                <a:lnTo>
                  <a:pt x="15250" y="416"/>
                </a:lnTo>
                <a:lnTo>
                  <a:pt x="15241" y="405"/>
                </a:lnTo>
                <a:lnTo>
                  <a:pt x="15231" y="395"/>
                </a:lnTo>
                <a:lnTo>
                  <a:pt x="15221" y="386"/>
                </a:lnTo>
                <a:lnTo>
                  <a:pt x="15209" y="378"/>
                </a:lnTo>
                <a:lnTo>
                  <a:pt x="15196" y="370"/>
                </a:lnTo>
                <a:lnTo>
                  <a:pt x="15183" y="362"/>
                </a:lnTo>
                <a:lnTo>
                  <a:pt x="15170" y="356"/>
                </a:lnTo>
                <a:lnTo>
                  <a:pt x="15154" y="350"/>
                </a:lnTo>
                <a:lnTo>
                  <a:pt x="15139" y="344"/>
                </a:lnTo>
                <a:lnTo>
                  <a:pt x="15122" y="341"/>
                </a:lnTo>
                <a:lnTo>
                  <a:pt x="15105" y="336"/>
                </a:lnTo>
                <a:lnTo>
                  <a:pt x="15086" y="334"/>
                </a:lnTo>
                <a:lnTo>
                  <a:pt x="15067" y="330"/>
                </a:lnTo>
                <a:lnTo>
                  <a:pt x="15047" y="329"/>
                </a:lnTo>
                <a:lnTo>
                  <a:pt x="15026" y="328"/>
                </a:lnTo>
                <a:lnTo>
                  <a:pt x="15004" y="328"/>
                </a:lnTo>
                <a:lnTo>
                  <a:pt x="14982" y="328"/>
                </a:lnTo>
                <a:lnTo>
                  <a:pt x="14959" y="330"/>
                </a:lnTo>
                <a:lnTo>
                  <a:pt x="14938" y="335"/>
                </a:lnTo>
                <a:lnTo>
                  <a:pt x="14917" y="340"/>
                </a:lnTo>
                <a:lnTo>
                  <a:pt x="14895" y="347"/>
                </a:lnTo>
                <a:lnTo>
                  <a:pt x="14875" y="355"/>
                </a:lnTo>
                <a:lnTo>
                  <a:pt x="14856" y="364"/>
                </a:lnTo>
                <a:lnTo>
                  <a:pt x="14837" y="375"/>
                </a:lnTo>
                <a:lnTo>
                  <a:pt x="14820" y="387"/>
                </a:lnTo>
                <a:lnTo>
                  <a:pt x="14804" y="400"/>
                </a:lnTo>
                <a:lnTo>
                  <a:pt x="14788" y="414"/>
                </a:lnTo>
                <a:lnTo>
                  <a:pt x="14774" y="429"/>
                </a:lnTo>
                <a:lnTo>
                  <a:pt x="14761" y="445"/>
                </a:lnTo>
                <a:lnTo>
                  <a:pt x="14749" y="463"/>
                </a:lnTo>
                <a:lnTo>
                  <a:pt x="14740" y="481"/>
                </a:lnTo>
                <a:lnTo>
                  <a:pt x="14731" y="500"/>
                </a:lnTo>
                <a:lnTo>
                  <a:pt x="14728" y="500"/>
                </a:lnTo>
                <a:lnTo>
                  <a:pt x="14728" y="353"/>
                </a:lnTo>
                <a:lnTo>
                  <a:pt x="14624" y="353"/>
                </a:lnTo>
                <a:lnTo>
                  <a:pt x="14624" y="1205"/>
                </a:lnTo>
                <a:close/>
                <a:moveTo>
                  <a:pt x="16139" y="96"/>
                </a:moveTo>
                <a:lnTo>
                  <a:pt x="16034" y="96"/>
                </a:lnTo>
                <a:lnTo>
                  <a:pt x="16034" y="353"/>
                </a:lnTo>
                <a:lnTo>
                  <a:pt x="15886" y="353"/>
                </a:lnTo>
                <a:lnTo>
                  <a:pt x="15886" y="439"/>
                </a:lnTo>
                <a:lnTo>
                  <a:pt x="16034" y="439"/>
                </a:lnTo>
                <a:lnTo>
                  <a:pt x="16034" y="1023"/>
                </a:lnTo>
                <a:lnTo>
                  <a:pt x="16036" y="1050"/>
                </a:lnTo>
                <a:lnTo>
                  <a:pt x="16037" y="1073"/>
                </a:lnTo>
                <a:lnTo>
                  <a:pt x="16039" y="1095"/>
                </a:lnTo>
                <a:lnTo>
                  <a:pt x="16044" y="1115"/>
                </a:lnTo>
                <a:lnTo>
                  <a:pt x="16049" y="1133"/>
                </a:lnTo>
                <a:lnTo>
                  <a:pt x="16056" y="1148"/>
                </a:lnTo>
                <a:lnTo>
                  <a:pt x="16065" y="1162"/>
                </a:lnTo>
                <a:lnTo>
                  <a:pt x="16075" y="1174"/>
                </a:lnTo>
                <a:lnTo>
                  <a:pt x="16087" y="1184"/>
                </a:lnTo>
                <a:lnTo>
                  <a:pt x="16100" y="1193"/>
                </a:lnTo>
                <a:lnTo>
                  <a:pt x="16115" y="1200"/>
                </a:lnTo>
                <a:lnTo>
                  <a:pt x="16133" y="1205"/>
                </a:lnTo>
                <a:lnTo>
                  <a:pt x="16152" y="1210"/>
                </a:lnTo>
                <a:lnTo>
                  <a:pt x="16172" y="1213"/>
                </a:lnTo>
                <a:lnTo>
                  <a:pt x="16195" y="1215"/>
                </a:lnTo>
                <a:lnTo>
                  <a:pt x="16220" y="1215"/>
                </a:lnTo>
                <a:lnTo>
                  <a:pt x="16244" y="1215"/>
                </a:lnTo>
                <a:lnTo>
                  <a:pt x="16266" y="1213"/>
                </a:lnTo>
                <a:lnTo>
                  <a:pt x="16290" y="1212"/>
                </a:lnTo>
                <a:lnTo>
                  <a:pt x="16312" y="1212"/>
                </a:lnTo>
                <a:lnTo>
                  <a:pt x="16312" y="1122"/>
                </a:lnTo>
                <a:lnTo>
                  <a:pt x="16291" y="1124"/>
                </a:lnTo>
                <a:lnTo>
                  <a:pt x="16268" y="1127"/>
                </a:lnTo>
                <a:lnTo>
                  <a:pt x="16246" y="1127"/>
                </a:lnTo>
                <a:lnTo>
                  <a:pt x="16223" y="1128"/>
                </a:lnTo>
                <a:lnTo>
                  <a:pt x="16210" y="1127"/>
                </a:lnTo>
                <a:lnTo>
                  <a:pt x="16198" y="1124"/>
                </a:lnTo>
                <a:lnTo>
                  <a:pt x="16188" y="1121"/>
                </a:lnTo>
                <a:lnTo>
                  <a:pt x="16179" y="1117"/>
                </a:lnTo>
                <a:lnTo>
                  <a:pt x="16171" y="1112"/>
                </a:lnTo>
                <a:lnTo>
                  <a:pt x="16164" y="1108"/>
                </a:lnTo>
                <a:lnTo>
                  <a:pt x="16158" y="1102"/>
                </a:lnTo>
                <a:lnTo>
                  <a:pt x="16153" y="1095"/>
                </a:lnTo>
                <a:lnTo>
                  <a:pt x="16150" y="1088"/>
                </a:lnTo>
                <a:lnTo>
                  <a:pt x="16146" y="1079"/>
                </a:lnTo>
                <a:lnTo>
                  <a:pt x="16144" y="1070"/>
                </a:lnTo>
                <a:lnTo>
                  <a:pt x="16141" y="1060"/>
                </a:lnTo>
                <a:lnTo>
                  <a:pt x="16140" y="1039"/>
                </a:lnTo>
                <a:lnTo>
                  <a:pt x="16139" y="1015"/>
                </a:lnTo>
                <a:lnTo>
                  <a:pt x="16139" y="439"/>
                </a:lnTo>
                <a:lnTo>
                  <a:pt x="16312" y="439"/>
                </a:lnTo>
                <a:lnTo>
                  <a:pt x="16312" y="353"/>
                </a:lnTo>
                <a:lnTo>
                  <a:pt x="16139" y="353"/>
                </a:lnTo>
                <a:lnTo>
                  <a:pt x="16139" y="96"/>
                </a:lnTo>
                <a:close/>
                <a:moveTo>
                  <a:pt x="16463" y="1205"/>
                </a:moveTo>
                <a:lnTo>
                  <a:pt x="16568" y="1205"/>
                </a:lnTo>
                <a:lnTo>
                  <a:pt x="16568" y="750"/>
                </a:lnTo>
                <a:lnTo>
                  <a:pt x="16568" y="734"/>
                </a:lnTo>
                <a:lnTo>
                  <a:pt x="16569" y="717"/>
                </a:lnTo>
                <a:lnTo>
                  <a:pt x="16571" y="702"/>
                </a:lnTo>
                <a:lnTo>
                  <a:pt x="16574" y="686"/>
                </a:lnTo>
                <a:lnTo>
                  <a:pt x="16577" y="671"/>
                </a:lnTo>
                <a:lnTo>
                  <a:pt x="16581" y="655"/>
                </a:lnTo>
                <a:lnTo>
                  <a:pt x="16586" y="641"/>
                </a:lnTo>
                <a:lnTo>
                  <a:pt x="16590" y="626"/>
                </a:lnTo>
                <a:lnTo>
                  <a:pt x="16596" y="613"/>
                </a:lnTo>
                <a:lnTo>
                  <a:pt x="16603" y="598"/>
                </a:lnTo>
                <a:lnTo>
                  <a:pt x="16611" y="585"/>
                </a:lnTo>
                <a:lnTo>
                  <a:pt x="16619" y="573"/>
                </a:lnTo>
                <a:lnTo>
                  <a:pt x="16627" y="560"/>
                </a:lnTo>
                <a:lnTo>
                  <a:pt x="16636" y="550"/>
                </a:lnTo>
                <a:lnTo>
                  <a:pt x="16645" y="538"/>
                </a:lnTo>
                <a:lnTo>
                  <a:pt x="16656" y="527"/>
                </a:lnTo>
                <a:lnTo>
                  <a:pt x="16666" y="518"/>
                </a:lnTo>
                <a:lnTo>
                  <a:pt x="16678" y="508"/>
                </a:lnTo>
                <a:lnTo>
                  <a:pt x="16690" y="499"/>
                </a:lnTo>
                <a:lnTo>
                  <a:pt x="16702" y="490"/>
                </a:lnTo>
                <a:lnTo>
                  <a:pt x="16715" y="483"/>
                </a:lnTo>
                <a:lnTo>
                  <a:pt x="16728" y="476"/>
                </a:lnTo>
                <a:lnTo>
                  <a:pt x="16742" y="470"/>
                </a:lnTo>
                <a:lnTo>
                  <a:pt x="16757" y="464"/>
                </a:lnTo>
                <a:lnTo>
                  <a:pt x="16771" y="458"/>
                </a:lnTo>
                <a:lnTo>
                  <a:pt x="16786" y="455"/>
                </a:lnTo>
                <a:lnTo>
                  <a:pt x="16802" y="451"/>
                </a:lnTo>
                <a:lnTo>
                  <a:pt x="16817" y="448"/>
                </a:lnTo>
                <a:lnTo>
                  <a:pt x="16834" y="446"/>
                </a:lnTo>
                <a:lnTo>
                  <a:pt x="16851" y="445"/>
                </a:lnTo>
                <a:lnTo>
                  <a:pt x="16868" y="444"/>
                </a:lnTo>
                <a:lnTo>
                  <a:pt x="16885" y="445"/>
                </a:lnTo>
                <a:lnTo>
                  <a:pt x="16885" y="341"/>
                </a:lnTo>
                <a:lnTo>
                  <a:pt x="16857" y="341"/>
                </a:lnTo>
                <a:lnTo>
                  <a:pt x="16829" y="342"/>
                </a:lnTo>
                <a:lnTo>
                  <a:pt x="16803" y="345"/>
                </a:lnTo>
                <a:lnTo>
                  <a:pt x="16777" y="351"/>
                </a:lnTo>
                <a:lnTo>
                  <a:pt x="16753" y="359"/>
                </a:lnTo>
                <a:lnTo>
                  <a:pt x="16729" y="368"/>
                </a:lnTo>
                <a:lnTo>
                  <a:pt x="16707" y="379"/>
                </a:lnTo>
                <a:lnTo>
                  <a:pt x="16687" y="392"/>
                </a:lnTo>
                <a:lnTo>
                  <a:pt x="16666" y="406"/>
                </a:lnTo>
                <a:lnTo>
                  <a:pt x="16647" y="423"/>
                </a:lnTo>
                <a:lnTo>
                  <a:pt x="16630" y="440"/>
                </a:lnTo>
                <a:lnTo>
                  <a:pt x="16614" y="459"/>
                </a:lnTo>
                <a:lnTo>
                  <a:pt x="16599" y="481"/>
                </a:lnTo>
                <a:lnTo>
                  <a:pt x="16586" y="503"/>
                </a:lnTo>
                <a:lnTo>
                  <a:pt x="16574" y="527"/>
                </a:lnTo>
                <a:lnTo>
                  <a:pt x="16563" y="552"/>
                </a:lnTo>
                <a:lnTo>
                  <a:pt x="16560" y="552"/>
                </a:lnTo>
                <a:lnTo>
                  <a:pt x="16560" y="353"/>
                </a:lnTo>
                <a:lnTo>
                  <a:pt x="16463" y="353"/>
                </a:lnTo>
                <a:lnTo>
                  <a:pt x="16463" y="1205"/>
                </a:lnTo>
                <a:close/>
                <a:moveTo>
                  <a:pt x="17676" y="353"/>
                </a:moveTo>
                <a:lnTo>
                  <a:pt x="17572" y="353"/>
                </a:lnTo>
                <a:lnTo>
                  <a:pt x="17572" y="800"/>
                </a:lnTo>
                <a:lnTo>
                  <a:pt x="17572" y="832"/>
                </a:lnTo>
                <a:lnTo>
                  <a:pt x="17568" y="864"/>
                </a:lnTo>
                <a:lnTo>
                  <a:pt x="17563" y="896"/>
                </a:lnTo>
                <a:lnTo>
                  <a:pt x="17557" y="927"/>
                </a:lnTo>
                <a:lnTo>
                  <a:pt x="17549" y="957"/>
                </a:lnTo>
                <a:lnTo>
                  <a:pt x="17538" y="984"/>
                </a:lnTo>
                <a:lnTo>
                  <a:pt x="17533" y="998"/>
                </a:lnTo>
                <a:lnTo>
                  <a:pt x="17525" y="1012"/>
                </a:lnTo>
                <a:lnTo>
                  <a:pt x="17518" y="1025"/>
                </a:lnTo>
                <a:lnTo>
                  <a:pt x="17511" y="1036"/>
                </a:lnTo>
                <a:lnTo>
                  <a:pt x="17503" y="1048"/>
                </a:lnTo>
                <a:lnTo>
                  <a:pt x="17494" y="1059"/>
                </a:lnTo>
                <a:lnTo>
                  <a:pt x="17485" y="1070"/>
                </a:lnTo>
                <a:lnTo>
                  <a:pt x="17475" y="1080"/>
                </a:lnTo>
                <a:lnTo>
                  <a:pt x="17465" y="1089"/>
                </a:lnTo>
                <a:lnTo>
                  <a:pt x="17454" y="1098"/>
                </a:lnTo>
                <a:lnTo>
                  <a:pt x="17443" y="1107"/>
                </a:lnTo>
                <a:lnTo>
                  <a:pt x="17432" y="1114"/>
                </a:lnTo>
                <a:lnTo>
                  <a:pt x="17418" y="1120"/>
                </a:lnTo>
                <a:lnTo>
                  <a:pt x="17405" y="1126"/>
                </a:lnTo>
                <a:lnTo>
                  <a:pt x="17392" y="1130"/>
                </a:lnTo>
                <a:lnTo>
                  <a:pt x="17378" y="1135"/>
                </a:lnTo>
                <a:lnTo>
                  <a:pt x="17363" y="1139"/>
                </a:lnTo>
                <a:lnTo>
                  <a:pt x="17348" y="1141"/>
                </a:lnTo>
                <a:lnTo>
                  <a:pt x="17332" y="1142"/>
                </a:lnTo>
                <a:lnTo>
                  <a:pt x="17315" y="1142"/>
                </a:lnTo>
                <a:lnTo>
                  <a:pt x="17285" y="1141"/>
                </a:lnTo>
                <a:lnTo>
                  <a:pt x="17258" y="1139"/>
                </a:lnTo>
                <a:lnTo>
                  <a:pt x="17233" y="1134"/>
                </a:lnTo>
                <a:lnTo>
                  <a:pt x="17211" y="1127"/>
                </a:lnTo>
                <a:lnTo>
                  <a:pt x="17200" y="1123"/>
                </a:lnTo>
                <a:lnTo>
                  <a:pt x="17190" y="1118"/>
                </a:lnTo>
                <a:lnTo>
                  <a:pt x="17181" y="1114"/>
                </a:lnTo>
                <a:lnTo>
                  <a:pt x="17171" y="1109"/>
                </a:lnTo>
                <a:lnTo>
                  <a:pt x="17163" y="1103"/>
                </a:lnTo>
                <a:lnTo>
                  <a:pt x="17156" y="1097"/>
                </a:lnTo>
                <a:lnTo>
                  <a:pt x="17148" y="1090"/>
                </a:lnTo>
                <a:lnTo>
                  <a:pt x="17142" y="1083"/>
                </a:lnTo>
                <a:lnTo>
                  <a:pt x="17135" y="1074"/>
                </a:lnTo>
                <a:lnTo>
                  <a:pt x="17129" y="1067"/>
                </a:lnTo>
                <a:lnTo>
                  <a:pt x="17123" y="1058"/>
                </a:lnTo>
                <a:lnTo>
                  <a:pt x="17118" y="1050"/>
                </a:lnTo>
                <a:lnTo>
                  <a:pt x="17110" y="1031"/>
                </a:lnTo>
                <a:lnTo>
                  <a:pt x="17101" y="1009"/>
                </a:lnTo>
                <a:lnTo>
                  <a:pt x="17097" y="987"/>
                </a:lnTo>
                <a:lnTo>
                  <a:pt x="17092" y="962"/>
                </a:lnTo>
                <a:lnTo>
                  <a:pt x="17088" y="936"/>
                </a:lnTo>
                <a:lnTo>
                  <a:pt x="17087" y="907"/>
                </a:lnTo>
                <a:lnTo>
                  <a:pt x="17087" y="353"/>
                </a:lnTo>
                <a:lnTo>
                  <a:pt x="16982" y="353"/>
                </a:lnTo>
                <a:lnTo>
                  <a:pt x="16982" y="906"/>
                </a:lnTo>
                <a:lnTo>
                  <a:pt x="16984" y="943"/>
                </a:lnTo>
                <a:lnTo>
                  <a:pt x="16987" y="977"/>
                </a:lnTo>
                <a:lnTo>
                  <a:pt x="16990" y="994"/>
                </a:lnTo>
                <a:lnTo>
                  <a:pt x="16992" y="1010"/>
                </a:lnTo>
                <a:lnTo>
                  <a:pt x="16996" y="1026"/>
                </a:lnTo>
                <a:lnTo>
                  <a:pt x="16999" y="1041"/>
                </a:lnTo>
                <a:lnTo>
                  <a:pt x="17004" y="1055"/>
                </a:lnTo>
                <a:lnTo>
                  <a:pt x="17009" y="1070"/>
                </a:lnTo>
                <a:lnTo>
                  <a:pt x="17015" y="1083"/>
                </a:lnTo>
                <a:lnTo>
                  <a:pt x="17020" y="1096"/>
                </a:lnTo>
                <a:lnTo>
                  <a:pt x="17028" y="1109"/>
                </a:lnTo>
                <a:lnTo>
                  <a:pt x="17035" y="1121"/>
                </a:lnTo>
                <a:lnTo>
                  <a:pt x="17043" y="1133"/>
                </a:lnTo>
                <a:lnTo>
                  <a:pt x="17051" y="1143"/>
                </a:lnTo>
                <a:lnTo>
                  <a:pt x="17061" y="1153"/>
                </a:lnTo>
                <a:lnTo>
                  <a:pt x="17070" y="1162"/>
                </a:lnTo>
                <a:lnTo>
                  <a:pt x="17081" y="1172"/>
                </a:lnTo>
                <a:lnTo>
                  <a:pt x="17093" y="1180"/>
                </a:lnTo>
                <a:lnTo>
                  <a:pt x="17105" y="1188"/>
                </a:lnTo>
                <a:lnTo>
                  <a:pt x="17117" y="1196"/>
                </a:lnTo>
                <a:lnTo>
                  <a:pt x="17130" y="1202"/>
                </a:lnTo>
                <a:lnTo>
                  <a:pt x="17144" y="1207"/>
                </a:lnTo>
                <a:lnTo>
                  <a:pt x="17159" y="1212"/>
                </a:lnTo>
                <a:lnTo>
                  <a:pt x="17175" y="1217"/>
                </a:lnTo>
                <a:lnTo>
                  <a:pt x="17190" y="1222"/>
                </a:lnTo>
                <a:lnTo>
                  <a:pt x="17207" y="1224"/>
                </a:lnTo>
                <a:lnTo>
                  <a:pt x="17225" y="1226"/>
                </a:lnTo>
                <a:lnTo>
                  <a:pt x="17244" y="1229"/>
                </a:lnTo>
                <a:lnTo>
                  <a:pt x="17263" y="1230"/>
                </a:lnTo>
                <a:lnTo>
                  <a:pt x="17283" y="1230"/>
                </a:lnTo>
                <a:lnTo>
                  <a:pt x="17306" y="1229"/>
                </a:lnTo>
                <a:lnTo>
                  <a:pt x="17329" y="1226"/>
                </a:lnTo>
                <a:lnTo>
                  <a:pt x="17352" y="1223"/>
                </a:lnTo>
                <a:lnTo>
                  <a:pt x="17375" y="1218"/>
                </a:lnTo>
                <a:lnTo>
                  <a:pt x="17396" y="1211"/>
                </a:lnTo>
                <a:lnTo>
                  <a:pt x="17417" y="1204"/>
                </a:lnTo>
                <a:lnTo>
                  <a:pt x="17437" y="1194"/>
                </a:lnTo>
                <a:lnTo>
                  <a:pt x="17456" y="1184"/>
                </a:lnTo>
                <a:lnTo>
                  <a:pt x="17475" y="1172"/>
                </a:lnTo>
                <a:lnTo>
                  <a:pt x="17493" y="1158"/>
                </a:lnTo>
                <a:lnTo>
                  <a:pt x="17510" y="1143"/>
                </a:lnTo>
                <a:lnTo>
                  <a:pt x="17525" y="1128"/>
                </a:lnTo>
                <a:lnTo>
                  <a:pt x="17541" y="1110"/>
                </a:lnTo>
                <a:lnTo>
                  <a:pt x="17554" y="1092"/>
                </a:lnTo>
                <a:lnTo>
                  <a:pt x="17566" y="1072"/>
                </a:lnTo>
                <a:lnTo>
                  <a:pt x="17576" y="1052"/>
                </a:lnTo>
                <a:lnTo>
                  <a:pt x="17580" y="1052"/>
                </a:lnTo>
                <a:lnTo>
                  <a:pt x="17580" y="1205"/>
                </a:lnTo>
                <a:lnTo>
                  <a:pt x="17676" y="1205"/>
                </a:lnTo>
                <a:lnTo>
                  <a:pt x="17676" y="353"/>
                </a:lnTo>
                <a:close/>
                <a:moveTo>
                  <a:pt x="18489" y="602"/>
                </a:moveTo>
                <a:lnTo>
                  <a:pt x="18488" y="584"/>
                </a:lnTo>
                <a:lnTo>
                  <a:pt x="18485" y="569"/>
                </a:lnTo>
                <a:lnTo>
                  <a:pt x="18483" y="552"/>
                </a:lnTo>
                <a:lnTo>
                  <a:pt x="18479" y="537"/>
                </a:lnTo>
                <a:lnTo>
                  <a:pt x="18476" y="522"/>
                </a:lnTo>
                <a:lnTo>
                  <a:pt x="18471" y="508"/>
                </a:lnTo>
                <a:lnTo>
                  <a:pt x="18466" y="494"/>
                </a:lnTo>
                <a:lnTo>
                  <a:pt x="18460" y="481"/>
                </a:lnTo>
                <a:lnTo>
                  <a:pt x="18454" y="468"/>
                </a:lnTo>
                <a:lnTo>
                  <a:pt x="18447" y="456"/>
                </a:lnTo>
                <a:lnTo>
                  <a:pt x="18439" y="444"/>
                </a:lnTo>
                <a:lnTo>
                  <a:pt x="18432" y="433"/>
                </a:lnTo>
                <a:lnTo>
                  <a:pt x="18422" y="423"/>
                </a:lnTo>
                <a:lnTo>
                  <a:pt x="18414" y="413"/>
                </a:lnTo>
                <a:lnTo>
                  <a:pt x="18403" y="404"/>
                </a:lnTo>
                <a:lnTo>
                  <a:pt x="18394" y="395"/>
                </a:lnTo>
                <a:lnTo>
                  <a:pt x="18383" y="387"/>
                </a:lnTo>
                <a:lnTo>
                  <a:pt x="18371" y="379"/>
                </a:lnTo>
                <a:lnTo>
                  <a:pt x="18361" y="372"/>
                </a:lnTo>
                <a:lnTo>
                  <a:pt x="18349" y="366"/>
                </a:lnTo>
                <a:lnTo>
                  <a:pt x="18336" y="360"/>
                </a:lnTo>
                <a:lnTo>
                  <a:pt x="18323" y="354"/>
                </a:lnTo>
                <a:lnTo>
                  <a:pt x="18309" y="349"/>
                </a:lnTo>
                <a:lnTo>
                  <a:pt x="18296" y="344"/>
                </a:lnTo>
                <a:lnTo>
                  <a:pt x="18268" y="337"/>
                </a:lnTo>
                <a:lnTo>
                  <a:pt x="18238" y="331"/>
                </a:lnTo>
                <a:lnTo>
                  <a:pt x="18207" y="329"/>
                </a:lnTo>
                <a:lnTo>
                  <a:pt x="18176" y="328"/>
                </a:lnTo>
                <a:lnTo>
                  <a:pt x="18148" y="328"/>
                </a:lnTo>
                <a:lnTo>
                  <a:pt x="18119" y="330"/>
                </a:lnTo>
                <a:lnTo>
                  <a:pt x="18091" y="335"/>
                </a:lnTo>
                <a:lnTo>
                  <a:pt x="18062" y="341"/>
                </a:lnTo>
                <a:lnTo>
                  <a:pt x="18035" y="348"/>
                </a:lnTo>
                <a:lnTo>
                  <a:pt x="18008" y="357"/>
                </a:lnTo>
                <a:lnTo>
                  <a:pt x="17996" y="363"/>
                </a:lnTo>
                <a:lnTo>
                  <a:pt x="17983" y="369"/>
                </a:lnTo>
                <a:lnTo>
                  <a:pt x="17971" y="375"/>
                </a:lnTo>
                <a:lnTo>
                  <a:pt x="17959" y="382"/>
                </a:lnTo>
                <a:lnTo>
                  <a:pt x="17947" y="389"/>
                </a:lnTo>
                <a:lnTo>
                  <a:pt x="17936" y="398"/>
                </a:lnTo>
                <a:lnTo>
                  <a:pt x="17927" y="406"/>
                </a:lnTo>
                <a:lnTo>
                  <a:pt x="17916" y="414"/>
                </a:lnTo>
                <a:lnTo>
                  <a:pt x="17908" y="424"/>
                </a:lnTo>
                <a:lnTo>
                  <a:pt x="17898" y="435"/>
                </a:lnTo>
                <a:lnTo>
                  <a:pt x="17891" y="445"/>
                </a:lnTo>
                <a:lnTo>
                  <a:pt x="17884" y="456"/>
                </a:lnTo>
                <a:lnTo>
                  <a:pt x="17877" y="468"/>
                </a:lnTo>
                <a:lnTo>
                  <a:pt x="17871" y="481"/>
                </a:lnTo>
                <a:lnTo>
                  <a:pt x="17866" y="494"/>
                </a:lnTo>
                <a:lnTo>
                  <a:pt x="17863" y="507"/>
                </a:lnTo>
                <a:lnTo>
                  <a:pt x="17859" y="521"/>
                </a:lnTo>
                <a:lnTo>
                  <a:pt x="17857" y="535"/>
                </a:lnTo>
                <a:lnTo>
                  <a:pt x="17856" y="551"/>
                </a:lnTo>
                <a:lnTo>
                  <a:pt x="17854" y="568"/>
                </a:lnTo>
                <a:lnTo>
                  <a:pt x="17856" y="581"/>
                </a:lnTo>
                <a:lnTo>
                  <a:pt x="17856" y="592"/>
                </a:lnTo>
                <a:lnTo>
                  <a:pt x="17858" y="606"/>
                </a:lnTo>
                <a:lnTo>
                  <a:pt x="17859" y="616"/>
                </a:lnTo>
                <a:lnTo>
                  <a:pt x="17862" y="628"/>
                </a:lnTo>
                <a:lnTo>
                  <a:pt x="17865" y="639"/>
                </a:lnTo>
                <a:lnTo>
                  <a:pt x="17869" y="648"/>
                </a:lnTo>
                <a:lnTo>
                  <a:pt x="17873" y="659"/>
                </a:lnTo>
                <a:lnTo>
                  <a:pt x="17877" y="667"/>
                </a:lnTo>
                <a:lnTo>
                  <a:pt x="17883" y="677"/>
                </a:lnTo>
                <a:lnTo>
                  <a:pt x="17889" y="685"/>
                </a:lnTo>
                <a:lnTo>
                  <a:pt x="17895" y="693"/>
                </a:lnTo>
                <a:lnTo>
                  <a:pt x="17908" y="709"/>
                </a:lnTo>
                <a:lnTo>
                  <a:pt x="17923" y="722"/>
                </a:lnTo>
                <a:lnTo>
                  <a:pt x="17940" y="735"/>
                </a:lnTo>
                <a:lnTo>
                  <a:pt x="17958" y="746"/>
                </a:lnTo>
                <a:lnTo>
                  <a:pt x="17978" y="756"/>
                </a:lnTo>
                <a:lnTo>
                  <a:pt x="17998" y="765"/>
                </a:lnTo>
                <a:lnTo>
                  <a:pt x="18021" y="774"/>
                </a:lnTo>
                <a:lnTo>
                  <a:pt x="18043" y="781"/>
                </a:lnTo>
                <a:lnTo>
                  <a:pt x="18068" y="788"/>
                </a:lnTo>
                <a:lnTo>
                  <a:pt x="18093" y="795"/>
                </a:lnTo>
                <a:lnTo>
                  <a:pt x="18227" y="825"/>
                </a:lnTo>
                <a:lnTo>
                  <a:pt x="18262" y="835"/>
                </a:lnTo>
                <a:lnTo>
                  <a:pt x="18296" y="845"/>
                </a:lnTo>
                <a:lnTo>
                  <a:pt x="18312" y="851"/>
                </a:lnTo>
                <a:lnTo>
                  <a:pt x="18327" y="858"/>
                </a:lnTo>
                <a:lnTo>
                  <a:pt x="18343" y="866"/>
                </a:lnTo>
                <a:lnTo>
                  <a:pt x="18356" y="874"/>
                </a:lnTo>
                <a:lnTo>
                  <a:pt x="18369" y="883"/>
                </a:lnTo>
                <a:lnTo>
                  <a:pt x="18380" y="894"/>
                </a:lnTo>
                <a:lnTo>
                  <a:pt x="18390" y="905"/>
                </a:lnTo>
                <a:lnTo>
                  <a:pt x="18399" y="918"/>
                </a:lnTo>
                <a:lnTo>
                  <a:pt x="18404" y="931"/>
                </a:lnTo>
                <a:lnTo>
                  <a:pt x="18410" y="946"/>
                </a:lnTo>
                <a:lnTo>
                  <a:pt x="18413" y="963"/>
                </a:lnTo>
                <a:lnTo>
                  <a:pt x="18414" y="981"/>
                </a:lnTo>
                <a:lnTo>
                  <a:pt x="18414" y="991"/>
                </a:lnTo>
                <a:lnTo>
                  <a:pt x="18413" y="1002"/>
                </a:lnTo>
                <a:lnTo>
                  <a:pt x="18410" y="1012"/>
                </a:lnTo>
                <a:lnTo>
                  <a:pt x="18408" y="1021"/>
                </a:lnTo>
                <a:lnTo>
                  <a:pt x="18404" y="1031"/>
                </a:lnTo>
                <a:lnTo>
                  <a:pt x="18401" y="1040"/>
                </a:lnTo>
                <a:lnTo>
                  <a:pt x="18396" y="1048"/>
                </a:lnTo>
                <a:lnTo>
                  <a:pt x="18391" y="1055"/>
                </a:lnTo>
                <a:lnTo>
                  <a:pt x="18385" y="1064"/>
                </a:lnTo>
                <a:lnTo>
                  <a:pt x="18380" y="1071"/>
                </a:lnTo>
                <a:lnTo>
                  <a:pt x="18374" y="1078"/>
                </a:lnTo>
                <a:lnTo>
                  <a:pt x="18366" y="1084"/>
                </a:lnTo>
                <a:lnTo>
                  <a:pt x="18351" y="1096"/>
                </a:lnTo>
                <a:lnTo>
                  <a:pt x="18334" y="1107"/>
                </a:lnTo>
                <a:lnTo>
                  <a:pt x="18317" y="1115"/>
                </a:lnTo>
                <a:lnTo>
                  <a:pt x="18299" y="1122"/>
                </a:lnTo>
                <a:lnTo>
                  <a:pt x="18279" y="1129"/>
                </a:lnTo>
                <a:lnTo>
                  <a:pt x="18260" y="1134"/>
                </a:lnTo>
                <a:lnTo>
                  <a:pt x="18239" y="1137"/>
                </a:lnTo>
                <a:lnTo>
                  <a:pt x="18219" y="1140"/>
                </a:lnTo>
                <a:lnTo>
                  <a:pt x="18200" y="1142"/>
                </a:lnTo>
                <a:lnTo>
                  <a:pt x="18181" y="1142"/>
                </a:lnTo>
                <a:lnTo>
                  <a:pt x="18155" y="1141"/>
                </a:lnTo>
                <a:lnTo>
                  <a:pt x="18130" y="1139"/>
                </a:lnTo>
                <a:lnTo>
                  <a:pt x="18106" y="1135"/>
                </a:lnTo>
                <a:lnTo>
                  <a:pt x="18084" y="1129"/>
                </a:lnTo>
                <a:lnTo>
                  <a:pt x="18062" y="1121"/>
                </a:lnTo>
                <a:lnTo>
                  <a:pt x="18042" y="1112"/>
                </a:lnTo>
                <a:lnTo>
                  <a:pt x="18023" y="1101"/>
                </a:lnTo>
                <a:lnTo>
                  <a:pt x="18007" y="1089"/>
                </a:lnTo>
                <a:lnTo>
                  <a:pt x="17990" y="1074"/>
                </a:lnTo>
                <a:lnTo>
                  <a:pt x="17976" y="1058"/>
                </a:lnTo>
                <a:lnTo>
                  <a:pt x="17970" y="1050"/>
                </a:lnTo>
                <a:lnTo>
                  <a:pt x="17964" y="1041"/>
                </a:lnTo>
                <a:lnTo>
                  <a:pt x="17958" y="1032"/>
                </a:lnTo>
                <a:lnTo>
                  <a:pt x="17953" y="1022"/>
                </a:lnTo>
                <a:lnTo>
                  <a:pt x="17948" y="1012"/>
                </a:lnTo>
                <a:lnTo>
                  <a:pt x="17944" y="1001"/>
                </a:lnTo>
                <a:lnTo>
                  <a:pt x="17940" y="990"/>
                </a:lnTo>
                <a:lnTo>
                  <a:pt x="17936" y="978"/>
                </a:lnTo>
                <a:lnTo>
                  <a:pt x="17932" y="955"/>
                </a:lnTo>
                <a:lnTo>
                  <a:pt x="17929" y="930"/>
                </a:lnTo>
                <a:lnTo>
                  <a:pt x="17825" y="930"/>
                </a:lnTo>
                <a:lnTo>
                  <a:pt x="17827" y="949"/>
                </a:lnTo>
                <a:lnTo>
                  <a:pt x="17830" y="968"/>
                </a:lnTo>
                <a:lnTo>
                  <a:pt x="17833" y="985"/>
                </a:lnTo>
                <a:lnTo>
                  <a:pt x="17837" y="1002"/>
                </a:lnTo>
                <a:lnTo>
                  <a:pt x="17841" y="1019"/>
                </a:lnTo>
                <a:lnTo>
                  <a:pt x="17847" y="1035"/>
                </a:lnTo>
                <a:lnTo>
                  <a:pt x="17853" y="1050"/>
                </a:lnTo>
                <a:lnTo>
                  <a:pt x="17859" y="1065"/>
                </a:lnTo>
                <a:lnTo>
                  <a:pt x="17866" y="1079"/>
                </a:lnTo>
                <a:lnTo>
                  <a:pt x="17875" y="1092"/>
                </a:lnTo>
                <a:lnTo>
                  <a:pt x="17883" y="1104"/>
                </a:lnTo>
                <a:lnTo>
                  <a:pt x="17891" y="1116"/>
                </a:lnTo>
                <a:lnTo>
                  <a:pt x="17901" y="1128"/>
                </a:lnTo>
                <a:lnTo>
                  <a:pt x="17910" y="1139"/>
                </a:lnTo>
                <a:lnTo>
                  <a:pt x="17921" y="1149"/>
                </a:lnTo>
                <a:lnTo>
                  <a:pt x="17932" y="1159"/>
                </a:lnTo>
                <a:lnTo>
                  <a:pt x="17944" y="1167"/>
                </a:lnTo>
                <a:lnTo>
                  <a:pt x="17955" y="1175"/>
                </a:lnTo>
                <a:lnTo>
                  <a:pt x="17969" y="1183"/>
                </a:lnTo>
                <a:lnTo>
                  <a:pt x="17982" y="1190"/>
                </a:lnTo>
                <a:lnTo>
                  <a:pt x="17996" y="1197"/>
                </a:lnTo>
                <a:lnTo>
                  <a:pt x="18009" y="1203"/>
                </a:lnTo>
                <a:lnTo>
                  <a:pt x="18024" y="1207"/>
                </a:lnTo>
                <a:lnTo>
                  <a:pt x="18039" y="1212"/>
                </a:lnTo>
                <a:lnTo>
                  <a:pt x="18055" y="1217"/>
                </a:lnTo>
                <a:lnTo>
                  <a:pt x="18071" y="1221"/>
                </a:lnTo>
                <a:lnTo>
                  <a:pt x="18087" y="1223"/>
                </a:lnTo>
                <a:lnTo>
                  <a:pt x="18104" y="1225"/>
                </a:lnTo>
                <a:lnTo>
                  <a:pt x="18140" y="1229"/>
                </a:lnTo>
                <a:lnTo>
                  <a:pt x="18176" y="1230"/>
                </a:lnTo>
                <a:lnTo>
                  <a:pt x="18206" y="1229"/>
                </a:lnTo>
                <a:lnTo>
                  <a:pt x="18236" y="1226"/>
                </a:lnTo>
                <a:lnTo>
                  <a:pt x="18267" y="1222"/>
                </a:lnTo>
                <a:lnTo>
                  <a:pt x="18296" y="1216"/>
                </a:lnTo>
                <a:lnTo>
                  <a:pt x="18326" y="1207"/>
                </a:lnTo>
                <a:lnTo>
                  <a:pt x="18353" y="1198"/>
                </a:lnTo>
                <a:lnTo>
                  <a:pt x="18368" y="1192"/>
                </a:lnTo>
                <a:lnTo>
                  <a:pt x="18381" y="1186"/>
                </a:lnTo>
                <a:lnTo>
                  <a:pt x="18394" y="1179"/>
                </a:lnTo>
                <a:lnTo>
                  <a:pt x="18407" y="1172"/>
                </a:lnTo>
                <a:lnTo>
                  <a:pt x="18419" y="1164"/>
                </a:lnTo>
                <a:lnTo>
                  <a:pt x="18431" y="1155"/>
                </a:lnTo>
                <a:lnTo>
                  <a:pt x="18441" y="1146"/>
                </a:lnTo>
                <a:lnTo>
                  <a:pt x="18452" y="1136"/>
                </a:lnTo>
                <a:lnTo>
                  <a:pt x="18462" y="1126"/>
                </a:lnTo>
                <a:lnTo>
                  <a:pt x="18471" y="1115"/>
                </a:lnTo>
                <a:lnTo>
                  <a:pt x="18479" y="1104"/>
                </a:lnTo>
                <a:lnTo>
                  <a:pt x="18488" y="1092"/>
                </a:lnTo>
                <a:lnTo>
                  <a:pt x="18494" y="1079"/>
                </a:lnTo>
                <a:lnTo>
                  <a:pt x="18501" y="1066"/>
                </a:lnTo>
                <a:lnTo>
                  <a:pt x="18505" y="1052"/>
                </a:lnTo>
                <a:lnTo>
                  <a:pt x="18510" y="1038"/>
                </a:lnTo>
                <a:lnTo>
                  <a:pt x="18514" y="1023"/>
                </a:lnTo>
                <a:lnTo>
                  <a:pt x="18516" y="1007"/>
                </a:lnTo>
                <a:lnTo>
                  <a:pt x="18517" y="990"/>
                </a:lnTo>
                <a:lnTo>
                  <a:pt x="18519" y="974"/>
                </a:lnTo>
                <a:lnTo>
                  <a:pt x="18517" y="960"/>
                </a:lnTo>
                <a:lnTo>
                  <a:pt x="18517" y="946"/>
                </a:lnTo>
                <a:lnTo>
                  <a:pt x="18515" y="934"/>
                </a:lnTo>
                <a:lnTo>
                  <a:pt x="18513" y="921"/>
                </a:lnTo>
                <a:lnTo>
                  <a:pt x="18510" y="909"/>
                </a:lnTo>
                <a:lnTo>
                  <a:pt x="18505" y="899"/>
                </a:lnTo>
                <a:lnTo>
                  <a:pt x="18502" y="887"/>
                </a:lnTo>
                <a:lnTo>
                  <a:pt x="18497" y="876"/>
                </a:lnTo>
                <a:lnTo>
                  <a:pt x="18491" y="867"/>
                </a:lnTo>
                <a:lnTo>
                  <a:pt x="18486" y="857"/>
                </a:lnTo>
                <a:lnTo>
                  <a:pt x="18479" y="848"/>
                </a:lnTo>
                <a:lnTo>
                  <a:pt x="18472" y="838"/>
                </a:lnTo>
                <a:lnTo>
                  <a:pt x="18458" y="822"/>
                </a:lnTo>
                <a:lnTo>
                  <a:pt x="18441" y="806"/>
                </a:lnTo>
                <a:lnTo>
                  <a:pt x="18424" y="793"/>
                </a:lnTo>
                <a:lnTo>
                  <a:pt x="18404" y="781"/>
                </a:lnTo>
                <a:lnTo>
                  <a:pt x="18384" y="771"/>
                </a:lnTo>
                <a:lnTo>
                  <a:pt x="18363" y="761"/>
                </a:lnTo>
                <a:lnTo>
                  <a:pt x="18342" y="753"/>
                </a:lnTo>
                <a:lnTo>
                  <a:pt x="18320" y="747"/>
                </a:lnTo>
                <a:lnTo>
                  <a:pt x="18298" y="741"/>
                </a:lnTo>
                <a:lnTo>
                  <a:pt x="18275" y="737"/>
                </a:lnTo>
                <a:lnTo>
                  <a:pt x="18136" y="706"/>
                </a:lnTo>
                <a:lnTo>
                  <a:pt x="18107" y="698"/>
                </a:lnTo>
                <a:lnTo>
                  <a:pt x="18078" y="689"/>
                </a:lnTo>
                <a:lnTo>
                  <a:pt x="18062" y="683"/>
                </a:lnTo>
                <a:lnTo>
                  <a:pt x="18048" y="677"/>
                </a:lnTo>
                <a:lnTo>
                  <a:pt x="18034" y="670"/>
                </a:lnTo>
                <a:lnTo>
                  <a:pt x="18021" y="661"/>
                </a:lnTo>
                <a:lnTo>
                  <a:pt x="18008" y="653"/>
                </a:lnTo>
                <a:lnTo>
                  <a:pt x="17996" y="642"/>
                </a:lnTo>
                <a:lnTo>
                  <a:pt x="17985" y="632"/>
                </a:lnTo>
                <a:lnTo>
                  <a:pt x="17977" y="621"/>
                </a:lnTo>
                <a:lnTo>
                  <a:pt x="17970" y="608"/>
                </a:lnTo>
                <a:lnTo>
                  <a:pt x="17964" y="594"/>
                </a:lnTo>
                <a:lnTo>
                  <a:pt x="17961" y="587"/>
                </a:lnTo>
                <a:lnTo>
                  <a:pt x="17960" y="578"/>
                </a:lnTo>
                <a:lnTo>
                  <a:pt x="17959" y="570"/>
                </a:lnTo>
                <a:lnTo>
                  <a:pt x="17959" y="562"/>
                </a:lnTo>
                <a:lnTo>
                  <a:pt x="17959" y="552"/>
                </a:lnTo>
                <a:lnTo>
                  <a:pt x="17960" y="543"/>
                </a:lnTo>
                <a:lnTo>
                  <a:pt x="17961" y="533"/>
                </a:lnTo>
                <a:lnTo>
                  <a:pt x="17964" y="524"/>
                </a:lnTo>
                <a:lnTo>
                  <a:pt x="17966" y="515"/>
                </a:lnTo>
                <a:lnTo>
                  <a:pt x="17970" y="507"/>
                </a:lnTo>
                <a:lnTo>
                  <a:pt x="17973" y="500"/>
                </a:lnTo>
                <a:lnTo>
                  <a:pt x="17978" y="493"/>
                </a:lnTo>
                <a:lnTo>
                  <a:pt x="17988" y="478"/>
                </a:lnTo>
                <a:lnTo>
                  <a:pt x="17998" y="467"/>
                </a:lnTo>
                <a:lnTo>
                  <a:pt x="18011" y="456"/>
                </a:lnTo>
                <a:lnTo>
                  <a:pt x="18026" y="446"/>
                </a:lnTo>
                <a:lnTo>
                  <a:pt x="18041" y="439"/>
                </a:lnTo>
                <a:lnTo>
                  <a:pt x="18056" y="432"/>
                </a:lnTo>
                <a:lnTo>
                  <a:pt x="18073" y="426"/>
                </a:lnTo>
                <a:lnTo>
                  <a:pt x="18091" y="423"/>
                </a:lnTo>
                <a:lnTo>
                  <a:pt x="18107" y="419"/>
                </a:lnTo>
                <a:lnTo>
                  <a:pt x="18125" y="417"/>
                </a:lnTo>
                <a:lnTo>
                  <a:pt x="18143" y="416"/>
                </a:lnTo>
                <a:lnTo>
                  <a:pt x="18161" y="416"/>
                </a:lnTo>
                <a:lnTo>
                  <a:pt x="18184" y="416"/>
                </a:lnTo>
                <a:lnTo>
                  <a:pt x="18205" y="418"/>
                </a:lnTo>
                <a:lnTo>
                  <a:pt x="18225" y="421"/>
                </a:lnTo>
                <a:lnTo>
                  <a:pt x="18245" y="426"/>
                </a:lnTo>
                <a:lnTo>
                  <a:pt x="18264" y="432"/>
                </a:lnTo>
                <a:lnTo>
                  <a:pt x="18282" y="440"/>
                </a:lnTo>
                <a:lnTo>
                  <a:pt x="18300" y="449"/>
                </a:lnTo>
                <a:lnTo>
                  <a:pt x="18315" y="459"/>
                </a:lnTo>
                <a:lnTo>
                  <a:pt x="18330" y="473"/>
                </a:lnTo>
                <a:lnTo>
                  <a:pt x="18343" y="486"/>
                </a:lnTo>
                <a:lnTo>
                  <a:pt x="18355" y="501"/>
                </a:lnTo>
                <a:lnTo>
                  <a:pt x="18364" y="518"/>
                </a:lnTo>
                <a:lnTo>
                  <a:pt x="18372" y="537"/>
                </a:lnTo>
                <a:lnTo>
                  <a:pt x="18378" y="557"/>
                </a:lnTo>
                <a:lnTo>
                  <a:pt x="18382" y="578"/>
                </a:lnTo>
                <a:lnTo>
                  <a:pt x="18384" y="602"/>
                </a:lnTo>
                <a:lnTo>
                  <a:pt x="18489" y="602"/>
                </a:lnTo>
                <a:close/>
                <a:moveTo>
                  <a:pt x="18835" y="96"/>
                </a:moveTo>
                <a:lnTo>
                  <a:pt x="18730" y="96"/>
                </a:lnTo>
                <a:lnTo>
                  <a:pt x="18730" y="353"/>
                </a:lnTo>
                <a:lnTo>
                  <a:pt x="18582" y="353"/>
                </a:lnTo>
                <a:lnTo>
                  <a:pt x="18582" y="439"/>
                </a:lnTo>
                <a:lnTo>
                  <a:pt x="18730" y="439"/>
                </a:lnTo>
                <a:lnTo>
                  <a:pt x="18730" y="1023"/>
                </a:lnTo>
                <a:lnTo>
                  <a:pt x="18730" y="1050"/>
                </a:lnTo>
                <a:lnTo>
                  <a:pt x="18732" y="1073"/>
                </a:lnTo>
                <a:lnTo>
                  <a:pt x="18735" y="1095"/>
                </a:lnTo>
                <a:lnTo>
                  <a:pt x="18738" y="1115"/>
                </a:lnTo>
                <a:lnTo>
                  <a:pt x="18744" y="1133"/>
                </a:lnTo>
                <a:lnTo>
                  <a:pt x="18751" y="1148"/>
                </a:lnTo>
                <a:lnTo>
                  <a:pt x="18760" y="1162"/>
                </a:lnTo>
                <a:lnTo>
                  <a:pt x="18770" y="1174"/>
                </a:lnTo>
                <a:lnTo>
                  <a:pt x="18782" y="1184"/>
                </a:lnTo>
                <a:lnTo>
                  <a:pt x="18795" y="1193"/>
                </a:lnTo>
                <a:lnTo>
                  <a:pt x="18811" y="1200"/>
                </a:lnTo>
                <a:lnTo>
                  <a:pt x="18827" y="1205"/>
                </a:lnTo>
                <a:lnTo>
                  <a:pt x="18846" y="1210"/>
                </a:lnTo>
                <a:lnTo>
                  <a:pt x="18868" y="1213"/>
                </a:lnTo>
                <a:lnTo>
                  <a:pt x="18890" y="1215"/>
                </a:lnTo>
                <a:lnTo>
                  <a:pt x="18915" y="1215"/>
                </a:lnTo>
                <a:lnTo>
                  <a:pt x="18939" y="1215"/>
                </a:lnTo>
                <a:lnTo>
                  <a:pt x="18962" y="1213"/>
                </a:lnTo>
                <a:lnTo>
                  <a:pt x="18984" y="1212"/>
                </a:lnTo>
                <a:lnTo>
                  <a:pt x="19008" y="1212"/>
                </a:lnTo>
                <a:lnTo>
                  <a:pt x="19008" y="1122"/>
                </a:lnTo>
                <a:lnTo>
                  <a:pt x="18985" y="1124"/>
                </a:lnTo>
                <a:lnTo>
                  <a:pt x="18963" y="1127"/>
                </a:lnTo>
                <a:lnTo>
                  <a:pt x="18941" y="1127"/>
                </a:lnTo>
                <a:lnTo>
                  <a:pt x="18919" y="1128"/>
                </a:lnTo>
                <a:lnTo>
                  <a:pt x="18906" y="1127"/>
                </a:lnTo>
                <a:lnTo>
                  <a:pt x="18894" y="1124"/>
                </a:lnTo>
                <a:lnTo>
                  <a:pt x="18883" y="1121"/>
                </a:lnTo>
                <a:lnTo>
                  <a:pt x="18874" y="1117"/>
                </a:lnTo>
                <a:lnTo>
                  <a:pt x="18867" y="1112"/>
                </a:lnTo>
                <a:lnTo>
                  <a:pt x="18860" y="1108"/>
                </a:lnTo>
                <a:lnTo>
                  <a:pt x="18854" y="1102"/>
                </a:lnTo>
                <a:lnTo>
                  <a:pt x="18849" y="1095"/>
                </a:lnTo>
                <a:lnTo>
                  <a:pt x="18844" y="1088"/>
                </a:lnTo>
                <a:lnTo>
                  <a:pt x="18842" y="1079"/>
                </a:lnTo>
                <a:lnTo>
                  <a:pt x="18839" y="1070"/>
                </a:lnTo>
                <a:lnTo>
                  <a:pt x="18837" y="1060"/>
                </a:lnTo>
                <a:lnTo>
                  <a:pt x="18835" y="1039"/>
                </a:lnTo>
                <a:lnTo>
                  <a:pt x="18835" y="1015"/>
                </a:lnTo>
                <a:lnTo>
                  <a:pt x="18835" y="439"/>
                </a:lnTo>
                <a:lnTo>
                  <a:pt x="19008" y="439"/>
                </a:lnTo>
                <a:lnTo>
                  <a:pt x="19008" y="353"/>
                </a:lnTo>
                <a:lnTo>
                  <a:pt x="18835" y="353"/>
                </a:lnTo>
                <a:lnTo>
                  <a:pt x="18835" y="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3799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4630399" cy="8229600"/>
          </a:xfrm>
          <a:prstGeom prst="rect">
            <a:avLst/>
          </a:prstGeom>
          <a:solidFill>
            <a:srgbClr val="569BB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2" y="855663"/>
            <a:ext cx="1967478" cy="863600"/>
          </a:xfrm>
          <a:prstGeom prst="rect">
            <a:avLst/>
          </a:prstGeom>
        </p:spPr>
      </p:pic>
      <p:sp>
        <p:nvSpPr>
          <p:cNvPr id="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62012" y="3505200"/>
            <a:ext cx="7824787" cy="12954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l">
              <a:buFont typeface="+mj-lt"/>
              <a:buNone/>
              <a:defRPr sz="40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10610850" y="1277553"/>
            <a:ext cx="3048000" cy="197234"/>
          </a:xfrm>
          <a:custGeom>
            <a:avLst/>
            <a:gdLst>
              <a:gd name="T0" fmla="*/ 8 w 19008"/>
              <a:gd name="T1" fmla="*/ 495 h 1230"/>
              <a:gd name="T2" fmla="*/ 1007 w 19008"/>
              <a:gd name="T3" fmla="*/ 931 h 1230"/>
              <a:gd name="T4" fmla="*/ 162 w 19008"/>
              <a:gd name="T5" fmla="*/ 871 h 1230"/>
              <a:gd name="T6" fmla="*/ 811 w 19008"/>
              <a:gd name="T7" fmla="*/ 190 h 1230"/>
              <a:gd name="T8" fmla="*/ 1737 w 19008"/>
              <a:gd name="T9" fmla="*/ 481 h 1230"/>
              <a:gd name="T10" fmla="*/ 1303 w 19008"/>
              <a:gd name="T11" fmla="*/ 500 h 1230"/>
              <a:gd name="T12" fmla="*/ 2503 w 19008"/>
              <a:gd name="T13" fmla="*/ 1137 h 1230"/>
              <a:gd name="T14" fmla="*/ 2414 w 19008"/>
              <a:gd name="T15" fmla="*/ 417 h 1230"/>
              <a:gd name="T16" fmla="*/ 2317 w 19008"/>
              <a:gd name="T17" fmla="*/ 1210 h 1230"/>
              <a:gd name="T18" fmla="*/ 2641 w 19008"/>
              <a:gd name="T19" fmla="*/ 373 h 1230"/>
              <a:gd name="T20" fmla="*/ 3514 w 19008"/>
              <a:gd name="T21" fmla="*/ 1103 h 1230"/>
              <a:gd name="T22" fmla="*/ 3240 w 19008"/>
              <a:gd name="T23" fmla="*/ 446 h 1230"/>
              <a:gd name="T24" fmla="*/ 3128 w 19008"/>
              <a:gd name="T25" fmla="*/ 1152 h 1230"/>
              <a:gd name="T26" fmla="*/ 3657 w 19008"/>
              <a:gd name="T27" fmla="*/ 446 h 1230"/>
              <a:gd name="T28" fmla="*/ 3948 w 19008"/>
              <a:gd name="T29" fmla="*/ 445 h 1230"/>
              <a:gd name="T30" fmla="*/ 4373 w 19008"/>
              <a:gd name="T31" fmla="*/ 1115 h 1230"/>
              <a:gd name="T32" fmla="*/ 4323 w 19008"/>
              <a:gd name="T33" fmla="*/ 1222 h 1230"/>
              <a:gd name="T34" fmla="*/ 4015 w 19008"/>
              <a:gd name="T35" fmla="*/ 570 h 1230"/>
              <a:gd name="T36" fmla="*/ 5007 w 19008"/>
              <a:gd name="T37" fmla="*/ 421 h 1230"/>
              <a:gd name="T38" fmla="*/ 5140 w 19008"/>
              <a:gd name="T39" fmla="*/ 334 h 1230"/>
              <a:gd name="T40" fmla="*/ 4931 w 19008"/>
              <a:gd name="T41" fmla="*/ 1209 h 1230"/>
              <a:gd name="T42" fmla="*/ 4940 w 19008"/>
              <a:gd name="T43" fmla="*/ 1111 h 1230"/>
              <a:gd name="T44" fmla="*/ 6745 w 19008"/>
              <a:gd name="T45" fmla="*/ 1179 h 1230"/>
              <a:gd name="T46" fmla="*/ 6155 w 19008"/>
              <a:gd name="T47" fmla="*/ 315 h 1230"/>
              <a:gd name="T48" fmla="*/ 6858 w 19008"/>
              <a:gd name="T49" fmla="*/ 224 h 1230"/>
              <a:gd name="T50" fmla="*/ 6065 w 19008"/>
              <a:gd name="T51" fmla="*/ 450 h 1230"/>
              <a:gd name="T52" fmla="*/ 6551 w 19008"/>
              <a:gd name="T53" fmla="*/ 1131 h 1230"/>
              <a:gd name="T54" fmla="*/ 7530 w 19008"/>
              <a:gd name="T55" fmla="*/ 335 h 1230"/>
              <a:gd name="T56" fmla="*/ 7313 w 19008"/>
              <a:gd name="T57" fmla="*/ 1210 h 1230"/>
              <a:gd name="T58" fmla="*/ 7345 w 19008"/>
              <a:gd name="T59" fmla="*/ 1124 h 1230"/>
              <a:gd name="T60" fmla="*/ 7593 w 19008"/>
              <a:gd name="T61" fmla="*/ 457 h 1230"/>
              <a:gd name="T62" fmla="*/ 8413 w 19008"/>
              <a:gd name="T63" fmla="*/ 697 h 1230"/>
              <a:gd name="T64" fmla="*/ 8392 w 19008"/>
              <a:gd name="T65" fmla="*/ 1173 h 1230"/>
              <a:gd name="T66" fmla="*/ 8505 w 19008"/>
              <a:gd name="T67" fmla="*/ 386 h 1230"/>
              <a:gd name="T68" fmla="*/ 8380 w 19008"/>
              <a:gd name="T69" fmla="*/ 1088 h 1230"/>
              <a:gd name="T70" fmla="*/ 8802 w 19008"/>
              <a:gd name="T71" fmla="*/ 1205 h 1230"/>
              <a:gd name="T72" fmla="*/ 9491 w 19008"/>
              <a:gd name="T73" fmla="*/ 584 h 1230"/>
              <a:gd name="T74" fmla="*/ 10198 w 19008"/>
              <a:gd name="T75" fmla="*/ 363 h 1230"/>
              <a:gd name="T76" fmla="*/ 9835 w 19008"/>
              <a:gd name="T77" fmla="*/ 1174 h 1230"/>
              <a:gd name="T78" fmla="*/ 10079 w 19008"/>
              <a:gd name="T79" fmla="*/ 417 h 1230"/>
              <a:gd name="T80" fmla="*/ 9926 w 19008"/>
              <a:gd name="T81" fmla="*/ 1117 h 1230"/>
              <a:gd name="T82" fmla="*/ 11303 w 19008"/>
              <a:gd name="T83" fmla="*/ 416 h 1230"/>
              <a:gd name="T84" fmla="*/ 11304 w 19008"/>
              <a:gd name="T85" fmla="*/ 328 h 1230"/>
              <a:gd name="T86" fmla="*/ 12377 w 19008"/>
              <a:gd name="T87" fmla="*/ 634 h 1230"/>
              <a:gd name="T88" fmla="*/ 12076 w 19008"/>
              <a:gd name="T89" fmla="*/ 1230 h 1230"/>
              <a:gd name="T90" fmla="*/ 12470 w 19008"/>
              <a:gd name="T91" fmla="*/ 492 h 1230"/>
              <a:gd name="T92" fmla="*/ 12352 w 19008"/>
              <a:gd name="T93" fmla="*/ 998 h 1230"/>
              <a:gd name="T94" fmla="*/ 12341 w 19008"/>
              <a:gd name="T95" fmla="*/ 766 h 1230"/>
              <a:gd name="T96" fmla="*/ 14306 w 19008"/>
              <a:gd name="T97" fmla="*/ 532 h 1230"/>
              <a:gd name="T98" fmla="*/ 13825 w 19008"/>
              <a:gd name="T99" fmla="*/ 1184 h 1230"/>
              <a:gd name="T100" fmla="*/ 14418 w 19008"/>
              <a:gd name="T101" fmla="*/ 1070 h 1230"/>
              <a:gd name="T102" fmla="*/ 14312 w 19008"/>
              <a:gd name="T103" fmla="*/ 890 h 1230"/>
              <a:gd name="T104" fmla="*/ 13957 w 19008"/>
              <a:gd name="T105" fmla="*/ 825 h 1230"/>
              <a:gd name="T106" fmla="*/ 15154 w 19008"/>
              <a:gd name="T107" fmla="*/ 473 h 1230"/>
              <a:gd name="T108" fmla="*/ 14731 w 19008"/>
              <a:gd name="T109" fmla="*/ 500 h 1230"/>
              <a:gd name="T110" fmla="*/ 16571 w 19008"/>
              <a:gd name="T111" fmla="*/ 702 h 1230"/>
              <a:gd name="T112" fmla="*/ 17525 w 19008"/>
              <a:gd name="T113" fmla="*/ 1012 h 1230"/>
              <a:gd name="T114" fmla="*/ 17093 w 19008"/>
              <a:gd name="T115" fmla="*/ 1180 h 1230"/>
              <a:gd name="T116" fmla="*/ 18176 w 19008"/>
              <a:gd name="T117" fmla="*/ 328 h 1230"/>
              <a:gd name="T118" fmla="*/ 18410 w 19008"/>
              <a:gd name="T119" fmla="*/ 946 h 1230"/>
              <a:gd name="T120" fmla="*/ 17932 w 19008"/>
              <a:gd name="T121" fmla="*/ 1159 h 1230"/>
              <a:gd name="T122" fmla="*/ 18298 w 19008"/>
              <a:gd name="T123" fmla="*/ 741 h 1230"/>
              <a:gd name="T124" fmla="*/ 18730 w 19008"/>
              <a:gd name="T125" fmla="*/ 439 h 1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008" h="1230">
                <a:moveTo>
                  <a:pt x="1032" y="382"/>
                </a:moveTo>
                <a:lnTo>
                  <a:pt x="1029" y="359"/>
                </a:lnTo>
                <a:lnTo>
                  <a:pt x="1024" y="337"/>
                </a:lnTo>
                <a:lnTo>
                  <a:pt x="1019" y="316"/>
                </a:lnTo>
                <a:lnTo>
                  <a:pt x="1012" y="294"/>
                </a:lnTo>
                <a:lnTo>
                  <a:pt x="1005" y="274"/>
                </a:lnTo>
                <a:lnTo>
                  <a:pt x="997" y="255"/>
                </a:lnTo>
                <a:lnTo>
                  <a:pt x="987" y="236"/>
                </a:lnTo>
                <a:lnTo>
                  <a:pt x="977" y="218"/>
                </a:lnTo>
                <a:lnTo>
                  <a:pt x="966" y="201"/>
                </a:lnTo>
                <a:lnTo>
                  <a:pt x="954" y="184"/>
                </a:lnTo>
                <a:lnTo>
                  <a:pt x="941" y="169"/>
                </a:lnTo>
                <a:lnTo>
                  <a:pt x="928" y="153"/>
                </a:lnTo>
                <a:lnTo>
                  <a:pt x="914" y="138"/>
                </a:lnTo>
                <a:lnTo>
                  <a:pt x="899" y="125"/>
                </a:lnTo>
                <a:lnTo>
                  <a:pt x="884" y="112"/>
                </a:lnTo>
                <a:lnTo>
                  <a:pt x="867" y="99"/>
                </a:lnTo>
                <a:lnTo>
                  <a:pt x="851" y="87"/>
                </a:lnTo>
                <a:lnTo>
                  <a:pt x="834" y="76"/>
                </a:lnTo>
                <a:lnTo>
                  <a:pt x="816" y="65"/>
                </a:lnTo>
                <a:lnTo>
                  <a:pt x="798" y="56"/>
                </a:lnTo>
                <a:lnTo>
                  <a:pt x="779" y="47"/>
                </a:lnTo>
                <a:lnTo>
                  <a:pt x="762" y="39"/>
                </a:lnTo>
                <a:lnTo>
                  <a:pt x="741" y="32"/>
                </a:lnTo>
                <a:lnTo>
                  <a:pt x="722" y="25"/>
                </a:lnTo>
                <a:lnTo>
                  <a:pt x="702" y="19"/>
                </a:lnTo>
                <a:lnTo>
                  <a:pt x="682" y="14"/>
                </a:lnTo>
                <a:lnTo>
                  <a:pt x="662" y="9"/>
                </a:lnTo>
                <a:lnTo>
                  <a:pt x="642" y="6"/>
                </a:lnTo>
                <a:lnTo>
                  <a:pt x="620" y="4"/>
                </a:lnTo>
                <a:lnTo>
                  <a:pt x="600" y="1"/>
                </a:lnTo>
                <a:lnTo>
                  <a:pt x="579" y="0"/>
                </a:lnTo>
                <a:lnTo>
                  <a:pt x="557" y="0"/>
                </a:lnTo>
                <a:lnTo>
                  <a:pt x="523" y="1"/>
                </a:lnTo>
                <a:lnTo>
                  <a:pt x="489" y="4"/>
                </a:lnTo>
                <a:lnTo>
                  <a:pt x="457" y="7"/>
                </a:lnTo>
                <a:lnTo>
                  <a:pt x="426" y="13"/>
                </a:lnTo>
                <a:lnTo>
                  <a:pt x="397" y="20"/>
                </a:lnTo>
                <a:lnTo>
                  <a:pt x="368" y="28"/>
                </a:lnTo>
                <a:lnTo>
                  <a:pt x="340" y="39"/>
                </a:lnTo>
                <a:lnTo>
                  <a:pt x="314" y="51"/>
                </a:lnTo>
                <a:lnTo>
                  <a:pt x="287" y="63"/>
                </a:lnTo>
                <a:lnTo>
                  <a:pt x="264" y="77"/>
                </a:lnTo>
                <a:lnTo>
                  <a:pt x="240" y="93"/>
                </a:lnTo>
                <a:lnTo>
                  <a:pt x="217" y="109"/>
                </a:lnTo>
                <a:lnTo>
                  <a:pt x="196" y="127"/>
                </a:lnTo>
                <a:lnTo>
                  <a:pt x="176" y="146"/>
                </a:lnTo>
                <a:lnTo>
                  <a:pt x="157" y="165"/>
                </a:lnTo>
                <a:lnTo>
                  <a:pt x="139" y="186"/>
                </a:lnTo>
                <a:lnTo>
                  <a:pt x="122" y="208"/>
                </a:lnTo>
                <a:lnTo>
                  <a:pt x="107" y="230"/>
                </a:lnTo>
                <a:lnTo>
                  <a:pt x="91" y="254"/>
                </a:lnTo>
                <a:lnTo>
                  <a:pt x="78" y="278"/>
                </a:lnTo>
                <a:lnTo>
                  <a:pt x="65" y="303"/>
                </a:lnTo>
                <a:lnTo>
                  <a:pt x="55" y="329"/>
                </a:lnTo>
                <a:lnTo>
                  <a:pt x="44" y="355"/>
                </a:lnTo>
                <a:lnTo>
                  <a:pt x="34" y="382"/>
                </a:lnTo>
                <a:lnTo>
                  <a:pt x="26" y="410"/>
                </a:lnTo>
                <a:lnTo>
                  <a:pt x="19" y="438"/>
                </a:lnTo>
                <a:lnTo>
                  <a:pt x="13" y="467"/>
                </a:lnTo>
                <a:lnTo>
                  <a:pt x="8" y="495"/>
                </a:lnTo>
                <a:lnTo>
                  <a:pt x="5" y="525"/>
                </a:lnTo>
                <a:lnTo>
                  <a:pt x="2" y="554"/>
                </a:lnTo>
                <a:lnTo>
                  <a:pt x="0" y="584"/>
                </a:lnTo>
                <a:lnTo>
                  <a:pt x="0" y="615"/>
                </a:lnTo>
                <a:lnTo>
                  <a:pt x="0" y="645"/>
                </a:lnTo>
                <a:lnTo>
                  <a:pt x="2" y="676"/>
                </a:lnTo>
                <a:lnTo>
                  <a:pt x="5" y="705"/>
                </a:lnTo>
                <a:lnTo>
                  <a:pt x="8" y="735"/>
                </a:lnTo>
                <a:lnTo>
                  <a:pt x="13" y="763"/>
                </a:lnTo>
                <a:lnTo>
                  <a:pt x="19" y="792"/>
                </a:lnTo>
                <a:lnTo>
                  <a:pt x="26" y="820"/>
                </a:lnTo>
                <a:lnTo>
                  <a:pt x="34" y="848"/>
                </a:lnTo>
                <a:lnTo>
                  <a:pt x="44" y="875"/>
                </a:lnTo>
                <a:lnTo>
                  <a:pt x="55" y="901"/>
                </a:lnTo>
                <a:lnTo>
                  <a:pt x="65" y="927"/>
                </a:lnTo>
                <a:lnTo>
                  <a:pt x="78" y="952"/>
                </a:lnTo>
                <a:lnTo>
                  <a:pt x="91" y="976"/>
                </a:lnTo>
                <a:lnTo>
                  <a:pt x="107" y="1000"/>
                </a:lnTo>
                <a:lnTo>
                  <a:pt x="122" y="1022"/>
                </a:lnTo>
                <a:lnTo>
                  <a:pt x="139" y="1044"/>
                </a:lnTo>
                <a:lnTo>
                  <a:pt x="157" y="1065"/>
                </a:lnTo>
                <a:lnTo>
                  <a:pt x="176" y="1084"/>
                </a:lnTo>
                <a:lnTo>
                  <a:pt x="196" y="1103"/>
                </a:lnTo>
                <a:lnTo>
                  <a:pt x="217" y="1121"/>
                </a:lnTo>
                <a:lnTo>
                  <a:pt x="240" y="1137"/>
                </a:lnTo>
                <a:lnTo>
                  <a:pt x="264" y="1153"/>
                </a:lnTo>
                <a:lnTo>
                  <a:pt x="287" y="1167"/>
                </a:lnTo>
                <a:lnTo>
                  <a:pt x="314" y="1179"/>
                </a:lnTo>
                <a:lnTo>
                  <a:pt x="340" y="1191"/>
                </a:lnTo>
                <a:lnTo>
                  <a:pt x="368" y="1202"/>
                </a:lnTo>
                <a:lnTo>
                  <a:pt x="397" y="1210"/>
                </a:lnTo>
                <a:lnTo>
                  <a:pt x="426" y="1217"/>
                </a:lnTo>
                <a:lnTo>
                  <a:pt x="457" y="1223"/>
                </a:lnTo>
                <a:lnTo>
                  <a:pt x="489" y="1226"/>
                </a:lnTo>
                <a:lnTo>
                  <a:pt x="523" y="1229"/>
                </a:lnTo>
                <a:lnTo>
                  <a:pt x="557" y="1230"/>
                </a:lnTo>
                <a:lnTo>
                  <a:pt x="583" y="1230"/>
                </a:lnTo>
                <a:lnTo>
                  <a:pt x="608" y="1228"/>
                </a:lnTo>
                <a:lnTo>
                  <a:pt x="633" y="1225"/>
                </a:lnTo>
                <a:lnTo>
                  <a:pt x="657" y="1222"/>
                </a:lnTo>
                <a:lnTo>
                  <a:pt x="680" y="1217"/>
                </a:lnTo>
                <a:lnTo>
                  <a:pt x="703" y="1211"/>
                </a:lnTo>
                <a:lnTo>
                  <a:pt x="725" y="1204"/>
                </a:lnTo>
                <a:lnTo>
                  <a:pt x="746" y="1197"/>
                </a:lnTo>
                <a:lnTo>
                  <a:pt x="767" y="1188"/>
                </a:lnTo>
                <a:lnTo>
                  <a:pt x="788" y="1179"/>
                </a:lnTo>
                <a:lnTo>
                  <a:pt x="807" y="1168"/>
                </a:lnTo>
                <a:lnTo>
                  <a:pt x="826" y="1156"/>
                </a:lnTo>
                <a:lnTo>
                  <a:pt x="845" y="1145"/>
                </a:lnTo>
                <a:lnTo>
                  <a:pt x="862" y="1131"/>
                </a:lnTo>
                <a:lnTo>
                  <a:pt x="879" y="1117"/>
                </a:lnTo>
                <a:lnTo>
                  <a:pt x="895" y="1102"/>
                </a:lnTo>
                <a:lnTo>
                  <a:pt x="910" y="1086"/>
                </a:lnTo>
                <a:lnTo>
                  <a:pt x="925" y="1070"/>
                </a:lnTo>
                <a:lnTo>
                  <a:pt x="940" y="1052"/>
                </a:lnTo>
                <a:lnTo>
                  <a:pt x="953" y="1033"/>
                </a:lnTo>
                <a:lnTo>
                  <a:pt x="965" y="1014"/>
                </a:lnTo>
                <a:lnTo>
                  <a:pt x="977" y="995"/>
                </a:lnTo>
                <a:lnTo>
                  <a:pt x="987" y="974"/>
                </a:lnTo>
                <a:lnTo>
                  <a:pt x="998" y="952"/>
                </a:lnTo>
                <a:lnTo>
                  <a:pt x="1007" y="931"/>
                </a:lnTo>
                <a:lnTo>
                  <a:pt x="1016" y="907"/>
                </a:lnTo>
                <a:lnTo>
                  <a:pt x="1023" y="883"/>
                </a:lnTo>
                <a:lnTo>
                  <a:pt x="1030" y="860"/>
                </a:lnTo>
                <a:lnTo>
                  <a:pt x="1036" y="835"/>
                </a:lnTo>
                <a:lnTo>
                  <a:pt x="1042" y="809"/>
                </a:lnTo>
                <a:lnTo>
                  <a:pt x="1045" y="782"/>
                </a:lnTo>
                <a:lnTo>
                  <a:pt x="1049" y="755"/>
                </a:lnTo>
                <a:lnTo>
                  <a:pt x="936" y="755"/>
                </a:lnTo>
                <a:lnTo>
                  <a:pt x="934" y="775"/>
                </a:lnTo>
                <a:lnTo>
                  <a:pt x="931" y="794"/>
                </a:lnTo>
                <a:lnTo>
                  <a:pt x="928" y="813"/>
                </a:lnTo>
                <a:lnTo>
                  <a:pt x="923" y="832"/>
                </a:lnTo>
                <a:lnTo>
                  <a:pt x="918" y="850"/>
                </a:lnTo>
                <a:lnTo>
                  <a:pt x="912" y="868"/>
                </a:lnTo>
                <a:lnTo>
                  <a:pt x="905" y="886"/>
                </a:lnTo>
                <a:lnTo>
                  <a:pt x="899" y="904"/>
                </a:lnTo>
                <a:lnTo>
                  <a:pt x="891" y="920"/>
                </a:lnTo>
                <a:lnTo>
                  <a:pt x="883" y="937"/>
                </a:lnTo>
                <a:lnTo>
                  <a:pt x="874" y="952"/>
                </a:lnTo>
                <a:lnTo>
                  <a:pt x="865" y="968"/>
                </a:lnTo>
                <a:lnTo>
                  <a:pt x="854" y="982"/>
                </a:lnTo>
                <a:lnTo>
                  <a:pt x="843" y="997"/>
                </a:lnTo>
                <a:lnTo>
                  <a:pt x="833" y="1010"/>
                </a:lnTo>
                <a:lnTo>
                  <a:pt x="821" y="1023"/>
                </a:lnTo>
                <a:lnTo>
                  <a:pt x="808" y="1036"/>
                </a:lnTo>
                <a:lnTo>
                  <a:pt x="796" y="1048"/>
                </a:lnTo>
                <a:lnTo>
                  <a:pt x="782" y="1059"/>
                </a:lnTo>
                <a:lnTo>
                  <a:pt x="767" y="1070"/>
                </a:lnTo>
                <a:lnTo>
                  <a:pt x="753" y="1079"/>
                </a:lnTo>
                <a:lnTo>
                  <a:pt x="738" y="1089"/>
                </a:lnTo>
                <a:lnTo>
                  <a:pt x="722" y="1097"/>
                </a:lnTo>
                <a:lnTo>
                  <a:pt x="706" y="1104"/>
                </a:lnTo>
                <a:lnTo>
                  <a:pt x="689" y="1111"/>
                </a:lnTo>
                <a:lnTo>
                  <a:pt x="671" y="1117"/>
                </a:lnTo>
                <a:lnTo>
                  <a:pt x="653" y="1122"/>
                </a:lnTo>
                <a:lnTo>
                  <a:pt x="636" y="1127"/>
                </a:lnTo>
                <a:lnTo>
                  <a:pt x="617" y="1130"/>
                </a:lnTo>
                <a:lnTo>
                  <a:pt x="598" y="1133"/>
                </a:lnTo>
                <a:lnTo>
                  <a:pt x="577" y="1134"/>
                </a:lnTo>
                <a:lnTo>
                  <a:pt x="557" y="1134"/>
                </a:lnTo>
                <a:lnTo>
                  <a:pt x="529" y="1134"/>
                </a:lnTo>
                <a:lnTo>
                  <a:pt x="501" y="1131"/>
                </a:lnTo>
                <a:lnTo>
                  <a:pt x="474" y="1128"/>
                </a:lnTo>
                <a:lnTo>
                  <a:pt x="449" y="1122"/>
                </a:lnTo>
                <a:lnTo>
                  <a:pt x="424" y="1116"/>
                </a:lnTo>
                <a:lnTo>
                  <a:pt x="400" y="1109"/>
                </a:lnTo>
                <a:lnTo>
                  <a:pt x="378" y="1099"/>
                </a:lnTo>
                <a:lnTo>
                  <a:pt x="356" y="1089"/>
                </a:lnTo>
                <a:lnTo>
                  <a:pt x="335" y="1078"/>
                </a:lnTo>
                <a:lnTo>
                  <a:pt x="316" y="1066"/>
                </a:lnTo>
                <a:lnTo>
                  <a:pt x="297" y="1052"/>
                </a:lnTo>
                <a:lnTo>
                  <a:pt x="279" y="1038"/>
                </a:lnTo>
                <a:lnTo>
                  <a:pt x="263" y="1022"/>
                </a:lnTo>
                <a:lnTo>
                  <a:pt x="247" y="1007"/>
                </a:lnTo>
                <a:lnTo>
                  <a:pt x="232" y="989"/>
                </a:lnTo>
                <a:lnTo>
                  <a:pt x="217" y="971"/>
                </a:lnTo>
                <a:lnTo>
                  <a:pt x="204" y="952"/>
                </a:lnTo>
                <a:lnTo>
                  <a:pt x="192" y="933"/>
                </a:lnTo>
                <a:lnTo>
                  <a:pt x="182" y="913"/>
                </a:lnTo>
                <a:lnTo>
                  <a:pt x="171" y="893"/>
                </a:lnTo>
                <a:lnTo>
                  <a:pt x="162" y="871"/>
                </a:lnTo>
                <a:lnTo>
                  <a:pt x="153" y="850"/>
                </a:lnTo>
                <a:lnTo>
                  <a:pt x="145" y="828"/>
                </a:lnTo>
                <a:lnTo>
                  <a:pt x="138" y="805"/>
                </a:lnTo>
                <a:lnTo>
                  <a:pt x="132" y="782"/>
                </a:lnTo>
                <a:lnTo>
                  <a:pt x="127" y="759"/>
                </a:lnTo>
                <a:lnTo>
                  <a:pt x="122" y="735"/>
                </a:lnTo>
                <a:lnTo>
                  <a:pt x="119" y="711"/>
                </a:lnTo>
                <a:lnTo>
                  <a:pt x="116" y="687"/>
                </a:lnTo>
                <a:lnTo>
                  <a:pt x="114" y="664"/>
                </a:lnTo>
                <a:lnTo>
                  <a:pt x="113" y="639"/>
                </a:lnTo>
                <a:lnTo>
                  <a:pt x="113" y="615"/>
                </a:lnTo>
                <a:lnTo>
                  <a:pt x="113" y="591"/>
                </a:lnTo>
                <a:lnTo>
                  <a:pt x="114" y="566"/>
                </a:lnTo>
                <a:lnTo>
                  <a:pt x="116" y="543"/>
                </a:lnTo>
                <a:lnTo>
                  <a:pt x="119" y="519"/>
                </a:lnTo>
                <a:lnTo>
                  <a:pt x="122" y="495"/>
                </a:lnTo>
                <a:lnTo>
                  <a:pt x="127" y="471"/>
                </a:lnTo>
                <a:lnTo>
                  <a:pt x="132" y="448"/>
                </a:lnTo>
                <a:lnTo>
                  <a:pt x="138" y="425"/>
                </a:lnTo>
                <a:lnTo>
                  <a:pt x="145" y="402"/>
                </a:lnTo>
                <a:lnTo>
                  <a:pt x="153" y="380"/>
                </a:lnTo>
                <a:lnTo>
                  <a:pt x="162" y="359"/>
                </a:lnTo>
                <a:lnTo>
                  <a:pt x="171" y="337"/>
                </a:lnTo>
                <a:lnTo>
                  <a:pt x="182" y="317"/>
                </a:lnTo>
                <a:lnTo>
                  <a:pt x="192" y="297"/>
                </a:lnTo>
                <a:lnTo>
                  <a:pt x="204" y="278"/>
                </a:lnTo>
                <a:lnTo>
                  <a:pt x="217" y="259"/>
                </a:lnTo>
                <a:lnTo>
                  <a:pt x="232" y="241"/>
                </a:lnTo>
                <a:lnTo>
                  <a:pt x="247" y="223"/>
                </a:lnTo>
                <a:lnTo>
                  <a:pt x="263" y="208"/>
                </a:lnTo>
                <a:lnTo>
                  <a:pt x="279" y="192"/>
                </a:lnTo>
                <a:lnTo>
                  <a:pt x="297" y="178"/>
                </a:lnTo>
                <a:lnTo>
                  <a:pt x="316" y="164"/>
                </a:lnTo>
                <a:lnTo>
                  <a:pt x="335" y="152"/>
                </a:lnTo>
                <a:lnTo>
                  <a:pt x="356" y="141"/>
                </a:lnTo>
                <a:lnTo>
                  <a:pt x="378" y="131"/>
                </a:lnTo>
                <a:lnTo>
                  <a:pt x="400" y="121"/>
                </a:lnTo>
                <a:lnTo>
                  <a:pt x="424" y="114"/>
                </a:lnTo>
                <a:lnTo>
                  <a:pt x="449" y="108"/>
                </a:lnTo>
                <a:lnTo>
                  <a:pt x="474" y="102"/>
                </a:lnTo>
                <a:lnTo>
                  <a:pt x="501" y="99"/>
                </a:lnTo>
                <a:lnTo>
                  <a:pt x="529" y="96"/>
                </a:lnTo>
                <a:lnTo>
                  <a:pt x="557" y="96"/>
                </a:lnTo>
                <a:lnTo>
                  <a:pt x="574" y="96"/>
                </a:lnTo>
                <a:lnTo>
                  <a:pt x="589" y="97"/>
                </a:lnTo>
                <a:lnTo>
                  <a:pt x="606" y="99"/>
                </a:lnTo>
                <a:lnTo>
                  <a:pt x="621" y="101"/>
                </a:lnTo>
                <a:lnTo>
                  <a:pt x="637" y="103"/>
                </a:lnTo>
                <a:lnTo>
                  <a:pt x="651" y="107"/>
                </a:lnTo>
                <a:lnTo>
                  <a:pt x="666" y="110"/>
                </a:lnTo>
                <a:lnTo>
                  <a:pt x="681" y="115"/>
                </a:lnTo>
                <a:lnTo>
                  <a:pt x="696" y="120"/>
                </a:lnTo>
                <a:lnTo>
                  <a:pt x="709" y="126"/>
                </a:lnTo>
                <a:lnTo>
                  <a:pt x="723" y="132"/>
                </a:lnTo>
                <a:lnTo>
                  <a:pt x="738" y="139"/>
                </a:lnTo>
                <a:lnTo>
                  <a:pt x="751" y="146"/>
                </a:lnTo>
                <a:lnTo>
                  <a:pt x="764" y="153"/>
                </a:lnTo>
                <a:lnTo>
                  <a:pt x="776" y="161"/>
                </a:lnTo>
                <a:lnTo>
                  <a:pt x="789" y="171"/>
                </a:lnTo>
                <a:lnTo>
                  <a:pt x="801" y="180"/>
                </a:lnTo>
                <a:lnTo>
                  <a:pt x="811" y="190"/>
                </a:lnTo>
                <a:lnTo>
                  <a:pt x="822" y="201"/>
                </a:lnTo>
                <a:lnTo>
                  <a:pt x="833" y="211"/>
                </a:lnTo>
                <a:lnTo>
                  <a:pt x="843" y="223"/>
                </a:lnTo>
                <a:lnTo>
                  <a:pt x="853" y="235"/>
                </a:lnTo>
                <a:lnTo>
                  <a:pt x="862" y="247"/>
                </a:lnTo>
                <a:lnTo>
                  <a:pt x="871" y="260"/>
                </a:lnTo>
                <a:lnTo>
                  <a:pt x="879" y="274"/>
                </a:lnTo>
                <a:lnTo>
                  <a:pt x="886" y="289"/>
                </a:lnTo>
                <a:lnTo>
                  <a:pt x="893" y="303"/>
                </a:lnTo>
                <a:lnTo>
                  <a:pt x="901" y="317"/>
                </a:lnTo>
                <a:lnTo>
                  <a:pt x="906" y="332"/>
                </a:lnTo>
                <a:lnTo>
                  <a:pt x="911" y="349"/>
                </a:lnTo>
                <a:lnTo>
                  <a:pt x="916" y="364"/>
                </a:lnTo>
                <a:lnTo>
                  <a:pt x="920" y="382"/>
                </a:lnTo>
                <a:lnTo>
                  <a:pt x="1032" y="382"/>
                </a:lnTo>
                <a:close/>
                <a:moveTo>
                  <a:pt x="1200" y="1205"/>
                </a:moveTo>
                <a:lnTo>
                  <a:pt x="1303" y="1205"/>
                </a:lnTo>
                <a:lnTo>
                  <a:pt x="1303" y="708"/>
                </a:lnTo>
                <a:lnTo>
                  <a:pt x="1306" y="677"/>
                </a:lnTo>
                <a:lnTo>
                  <a:pt x="1309" y="647"/>
                </a:lnTo>
                <a:lnTo>
                  <a:pt x="1316" y="619"/>
                </a:lnTo>
                <a:lnTo>
                  <a:pt x="1325" y="591"/>
                </a:lnTo>
                <a:lnTo>
                  <a:pt x="1329" y="578"/>
                </a:lnTo>
                <a:lnTo>
                  <a:pt x="1334" y="565"/>
                </a:lnTo>
                <a:lnTo>
                  <a:pt x="1340" y="553"/>
                </a:lnTo>
                <a:lnTo>
                  <a:pt x="1347" y="541"/>
                </a:lnTo>
                <a:lnTo>
                  <a:pt x="1353" y="531"/>
                </a:lnTo>
                <a:lnTo>
                  <a:pt x="1360" y="519"/>
                </a:lnTo>
                <a:lnTo>
                  <a:pt x="1369" y="508"/>
                </a:lnTo>
                <a:lnTo>
                  <a:pt x="1377" y="499"/>
                </a:lnTo>
                <a:lnTo>
                  <a:pt x="1385" y="489"/>
                </a:lnTo>
                <a:lnTo>
                  <a:pt x="1395" y="480"/>
                </a:lnTo>
                <a:lnTo>
                  <a:pt x="1404" y="471"/>
                </a:lnTo>
                <a:lnTo>
                  <a:pt x="1415" y="463"/>
                </a:lnTo>
                <a:lnTo>
                  <a:pt x="1426" y="456"/>
                </a:lnTo>
                <a:lnTo>
                  <a:pt x="1436" y="449"/>
                </a:lnTo>
                <a:lnTo>
                  <a:pt x="1448" y="443"/>
                </a:lnTo>
                <a:lnTo>
                  <a:pt x="1460" y="437"/>
                </a:lnTo>
                <a:lnTo>
                  <a:pt x="1472" y="432"/>
                </a:lnTo>
                <a:lnTo>
                  <a:pt x="1485" y="427"/>
                </a:lnTo>
                <a:lnTo>
                  <a:pt x="1499" y="424"/>
                </a:lnTo>
                <a:lnTo>
                  <a:pt x="1512" y="420"/>
                </a:lnTo>
                <a:lnTo>
                  <a:pt x="1527" y="418"/>
                </a:lnTo>
                <a:lnTo>
                  <a:pt x="1541" y="417"/>
                </a:lnTo>
                <a:lnTo>
                  <a:pt x="1556" y="416"/>
                </a:lnTo>
                <a:lnTo>
                  <a:pt x="1572" y="416"/>
                </a:lnTo>
                <a:lnTo>
                  <a:pt x="1587" y="416"/>
                </a:lnTo>
                <a:lnTo>
                  <a:pt x="1601" y="417"/>
                </a:lnTo>
                <a:lnTo>
                  <a:pt x="1616" y="418"/>
                </a:lnTo>
                <a:lnTo>
                  <a:pt x="1630" y="420"/>
                </a:lnTo>
                <a:lnTo>
                  <a:pt x="1642" y="423"/>
                </a:lnTo>
                <a:lnTo>
                  <a:pt x="1655" y="426"/>
                </a:lnTo>
                <a:lnTo>
                  <a:pt x="1666" y="430"/>
                </a:lnTo>
                <a:lnTo>
                  <a:pt x="1676" y="435"/>
                </a:lnTo>
                <a:lnTo>
                  <a:pt x="1687" y="439"/>
                </a:lnTo>
                <a:lnTo>
                  <a:pt x="1696" y="445"/>
                </a:lnTo>
                <a:lnTo>
                  <a:pt x="1706" y="451"/>
                </a:lnTo>
                <a:lnTo>
                  <a:pt x="1714" y="458"/>
                </a:lnTo>
                <a:lnTo>
                  <a:pt x="1723" y="465"/>
                </a:lnTo>
                <a:lnTo>
                  <a:pt x="1730" y="473"/>
                </a:lnTo>
                <a:lnTo>
                  <a:pt x="1737" y="481"/>
                </a:lnTo>
                <a:lnTo>
                  <a:pt x="1743" y="489"/>
                </a:lnTo>
                <a:lnTo>
                  <a:pt x="1750" y="499"/>
                </a:lnTo>
                <a:lnTo>
                  <a:pt x="1755" y="507"/>
                </a:lnTo>
                <a:lnTo>
                  <a:pt x="1759" y="518"/>
                </a:lnTo>
                <a:lnTo>
                  <a:pt x="1764" y="527"/>
                </a:lnTo>
                <a:lnTo>
                  <a:pt x="1772" y="549"/>
                </a:lnTo>
                <a:lnTo>
                  <a:pt x="1778" y="571"/>
                </a:lnTo>
                <a:lnTo>
                  <a:pt x="1783" y="595"/>
                </a:lnTo>
                <a:lnTo>
                  <a:pt x="1786" y="620"/>
                </a:lnTo>
                <a:lnTo>
                  <a:pt x="1788" y="646"/>
                </a:lnTo>
                <a:lnTo>
                  <a:pt x="1788" y="673"/>
                </a:lnTo>
                <a:lnTo>
                  <a:pt x="1788" y="1205"/>
                </a:lnTo>
                <a:lnTo>
                  <a:pt x="1892" y="1205"/>
                </a:lnTo>
                <a:lnTo>
                  <a:pt x="1892" y="657"/>
                </a:lnTo>
                <a:lnTo>
                  <a:pt x="1891" y="619"/>
                </a:lnTo>
                <a:lnTo>
                  <a:pt x="1889" y="584"/>
                </a:lnTo>
                <a:lnTo>
                  <a:pt x="1887" y="566"/>
                </a:lnTo>
                <a:lnTo>
                  <a:pt x="1884" y="551"/>
                </a:lnTo>
                <a:lnTo>
                  <a:pt x="1882" y="534"/>
                </a:lnTo>
                <a:lnTo>
                  <a:pt x="1877" y="519"/>
                </a:lnTo>
                <a:lnTo>
                  <a:pt x="1873" y="505"/>
                </a:lnTo>
                <a:lnTo>
                  <a:pt x="1869" y="490"/>
                </a:lnTo>
                <a:lnTo>
                  <a:pt x="1863" y="476"/>
                </a:lnTo>
                <a:lnTo>
                  <a:pt x="1857" y="463"/>
                </a:lnTo>
                <a:lnTo>
                  <a:pt x="1850" y="450"/>
                </a:lnTo>
                <a:lnTo>
                  <a:pt x="1843" y="438"/>
                </a:lnTo>
                <a:lnTo>
                  <a:pt x="1835" y="426"/>
                </a:lnTo>
                <a:lnTo>
                  <a:pt x="1826" y="416"/>
                </a:lnTo>
                <a:lnTo>
                  <a:pt x="1816" y="405"/>
                </a:lnTo>
                <a:lnTo>
                  <a:pt x="1807" y="395"/>
                </a:lnTo>
                <a:lnTo>
                  <a:pt x="1796" y="386"/>
                </a:lnTo>
                <a:lnTo>
                  <a:pt x="1784" y="378"/>
                </a:lnTo>
                <a:lnTo>
                  <a:pt x="1772" y="370"/>
                </a:lnTo>
                <a:lnTo>
                  <a:pt x="1758" y="362"/>
                </a:lnTo>
                <a:lnTo>
                  <a:pt x="1745" y="356"/>
                </a:lnTo>
                <a:lnTo>
                  <a:pt x="1730" y="350"/>
                </a:lnTo>
                <a:lnTo>
                  <a:pt x="1714" y="344"/>
                </a:lnTo>
                <a:lnTo>
                  <a:pt x="1698" y="341"/>
                </a:lnTo>
                <a:lnTo>
                  <a:pt x="1681" y="336"/>
                </a:lnTo>
                <a:lnTo>
                  <a:pt x="1662" y="334"/>
                </a:lnTo>
                <a:lnTo>
                  <a:pt x="1643" y="330"/>
                </a:lnTo>
                <a:lnTo>
                  <a:pt x="1623" y="329"/>
                </a:lnTo>
                <a:lnTo>
                  <a:pt x="1601" y="328"/>
                </a:lnTo>
                <a:lnTo>
                  <a:pt x="1580" y="328"/>
                </a:lnTo>
                <a:lnTo>
                  <a:pt x="1557" y="328"/>
                </a:lnTo>
                <a:lnTo>
                  <a:pt x="1535" y="330"/>
                </a:lnTo>
                <a:lnTo>
                  <a:pt x="1514" y="335"/>
                </a:lnTo>
                <a:lnTo>
                  <a:pt x="1492" y="340"/>
                </a:lnTo>
                <a:lnTo>
                  <a:pt x="1471" y="347"/>
                </a:lnTo>
                <a:lnTo>
                  <a:pt x="1451" y="355"/>
                </a:lnTo>
                <a:lnTo>
                  <a:pt x="1432" y="364"/>
                </a:lnTo>
                <a:lnTo>
                  <a:pt x="1413" y="375"/>
                </a:lnTo>
                <a:lnTo>
                  <a:pt x="1396" y="387"/>
                </a:lnTo>
                <a:lnTo>
                  <a:pt x="1379" y="400"/>
                </a:lnTo>
                <a:lnTo>
                  <a:pt x="1364" y="414"/>
                </a:lnTo>
                <a:lnTo>
                  <a:pt x="1350" y="429"/>
                </a:lnTo>
                <a:lnTo>
                  <a:pt x="1337" y="445"/>
                </a:lnTo>
                <a:lnTo>
                  <a:pt x="1325" y="463"/>
                </a:lnTo>
                <a:lnTo>
                  <a:pt x="1315" y="481"/>
                </a:lnTo>
                <a:lnTo>
                  <a:pt x="1307" y="500"/>
                </a:lnTo>
                <a:lnTo>
                  <a:pt x="1303" y="500"/>
                </a:lnTo>
                <a:lnTo>
                  <a:pt x="1303" y="25"/>
                </a:lnTo>
                <a:lnTo>
                  <a:pt x="1200" y="25"/>
                </a:lnTo>
                <a:lnTo>
                  <a:pt x="1200" y="1205"/>
                </a:lnTo>
                <a:close/>
                <a:moveTo>
                  <a:pt x="2450" y="416"/>
                </a:moveTo>
                <a:lnTo>
                  <a:pt x="2469" y="416"/>
                </a:lnTo>
                <a:lnTo>
                  <a:pt x="2486" y="417"/>
                </a:lnTo>
                <a:lnTo>
                  <a:pt x="2503" y="419"/>
                </a:lnTo>
                <a:lnTo>
                  <a:pt x="2520" y="423"/>
                </a:lnTo>
                <a:lnTo>
                  <a:pt x="2536" y="427"/>
                </a:lnTo>
                <a:lnTo>
                  <a:pt x="2552" y="433"/>
                </a:lnTo>
                <a:lnTo>
                  <a:pt x="2566" y="439"/>
                </a:lnTo>
                <a:lnTo>
                  <a:pt x="2580" y="446"/>
                </a:lnTo>
                <a:lnTo>
                  <a:pt x="2595" y="455"/>
                </a:lnTo>
                <a:lnTo>
                  <a:pt x="2608" y="463"/>
                </a:lnTo>
                <a:lnTo>
                  <a:pt x="2621" y="473"/>
                </a:lnTo>
                <a:lnTo>
                  <a:pt x="2633" y="482"/>
                </a:lnTo>
                <a:lnTo>
                  <a:pt x="2643" y="493"/>
                </a:lnTo>
                <a:lnTo>
                  <a:pt x="2654" y="505"/>
                </a:lnTo>
                <a:lnTo>
                  <a:pt x="2665" y="516"/>
                </a:lnTo>
                <a:lnTo>
                  <a:pt x="2674" y="530"/>
                </a:lnTo>
                <a:lnTo>
                  <a:pt x="2684" y="543"/>
                </a:lnTo>
                <a:lnTo>
                  <a:pt x="2692" y="556"/>
                </a:lnTo>
                <a:lnTo>
                  <a:pt x="2700" y="570"/>
                </a:lnTo>
                <a:lnTo>
                  <a:pt x="2707" y="584"/>
                </a:lnTo>
                <a:lnTo>
                  <a:pt x="2715" y="600"/>
                </a:lnTo>
                <a:lnTo>
                  <a:pt x="2721" y="615"/>
                </a:lnTo>
                <a:lnTo>
                  <a:pt x="2725" y="630"/>
                </a:lnTo>
                <a:lnTo>
                  <a:pt x="2731" y="646"/>
                </a:lnTo>
                <a:lnTo>
                  <a:pt x="2735" y="661"/>
                </a:lnTo>
                <a:lnTo>
                  <a:pt x="2740" y="678"/>
                </a:lnTo>
                <a:lnTo>
                  <a:pt x="2742" y="695"/>
                </a:lnTo>
                <a:lnTo>
                  <a:pt x="2745" y="711"/>
                </a:lnTo>
                <a:lnTo>
                  <a:pt x="2749" y="744"/>
                </a:lnTo>
                <a:lnTo>
                  <a:pt x="2750" y="779"/>
                </a:lnTo>
                <a:lnTo>
                  <a:pt x="2749" y="812"/>
                </a:lnTo>
                <a:lnTo>
                  <a:pt x="2745" y="847"/>
                </a:lnTo>
                <a:lnTo>
                  <a:pt x="2742" y="863"/>
                </a:lnTo>
                <a:lnTo>
                  <a:pt x="2740" y="879"/>
                </a:lnTo>
                <a:lnTo>
                  <a:pt x="2735" y="895"/>
                </a:lnTo>
                <a:lnTo>
                  <a:pt x="2731" y="912"/>
                </a:lnTo>
                <a:lnTo>
                  <a:pt x="2725" y="927"/>
                </a:lnTo>
                <a:lnTo>
                  <a:pt x="2721" y="943"/>
                </a:lnTo>
                <a:lnTo>
                  <a:pt x="2715" y="958"/>
                </a:lnTo>
                <a:lnTo>
                  <a:pt x="2707" y="972"/>
                </a:lnTo>
                <a:lnTo>
                  <a:pt x="2700" y="988"/>
                </a:lnTo>
                <a:lnTo>
                  <a:pt x="2692" y="1001"/>
                </a:lnTo>
                <a:lnTo>
                  <a:pt x="2684" y="1015"/>
                </a:lnTo>
                <a:lnTo>
                  <a:pt x="2674" y="1028"/>
                </a:lnTo>
                <a:lnTo>
                  <a:pt x="2665" y="1041"/>
                </a:lnTo>
                <a:lnTo>
                  <a:pt x="2654" y="1053"/>
                </a:lnTo>
                <a:lnTo>
                  <a:pt x="2643" y="1064"/>
                </a:lnTo>
                <a:lnTo>
                  <a:pt x="2633" y="1074"/>
                </a:lnTo>
                <a:lnTo>
                  <a:pt x="2621" y="1085"/>
                </a:lnTo>
                <a:lnTo>
                  <a:pt x="2608" y="1095"/>
                </a:lnTo>
                <a:lnTo>
                  <a:pt x="2595" y="1103"/>
                </a:lnTo>
                <a:lnTo>
                  <a:pt x="2580" y="1111"/>
                </a:lnTo>
                <a:lnTo>
                  <a:pt x="2566" y="1118"/>
                </a:lnTo>
                <a:lnTo>
                  <a:pt x="2552" y="1124"/>
                </a:lnTo>
                <a:lnTo>
                  <a:pt x="2536" y="1129"/>
                </a:lnTo>
                <a:lnTo>
                  <a:pt x="2520" y="1134"/>
                </a:lnTo>
                <a:lnTo>
                  <a:pt x="2503" y="1137"/>
                </a:lnTo>
                <a:lnTo>
                  <a:pt x="2486" y="1140"/>
                </a:lnTo>
                <a:lnTo>
                  <a:pt x="2469" y="1142"/>
                </a:lnTo>
                <a:lnTo>
                  <a:pt x="2450" y="1142"/>
                </a:lnTo>
                <a:lnTo>
                  <a:pt x="2432" y="1142"/>
                </a:lnTo>
                <a:lnTo>
                  <a:pt x="2414" y="1140"/>
                </a:lnTo>
                <a:lnTo>
                  <a:pt x="2397" y="1137"/>
                </a:lnTo>
                <a:lnTo>
                  <a:pt x="2381" y="1134"/>
                </a:lnTo>
                <a:lnTo>
                  <a:pt x="2364" y="1129"/>
                </a:lnTo>
                <a:lnTo>
                  <a:pt x="2349" y="1124"/>
                </a:lnTo>
                <a:lnTo>
                  <a:pt x="2334" y="1118"/>
                </a:lnTo>
                <a:lnTo>
                  <a:pt x="2320" y="1111"/>
                </a:lnTo>
                <a:lnTo>
                  <a:pt x="2306" y="1103"/>
                </a:lnTo>
                <a:lnTo>
                  <a:pt x="2293" y="1095"/>
                </a:lnTo>
                <a:lnTo>
                  <a:pt x="2280" y="1085"/>
                </a:lnTo>
                <a:lnTo>
                  <a:pt x="2268" y="1074"/>
                </a:lnTo>
                <a:lnTo>
                  <a:pt x="2257" y="1064"/>
                </a:lnTo>
                <a:lnTo>
                  <a:pt x="2247" y="1053"/>
                </a:lnTo>
                <a:lnTo>
                  <a:pt x="2236" y="1041"/>
                </a:lnTo>
                <a:lnTo>
                  <a:pt x="2226" y="1028"/>
                </a:lnTo>
                <a:lnTo>
                  <a:pt x="2217" y="1015"/>
                </a:lnTo>
                <a:lnTo>
                  <a:pt x="2208" y="1001"/>
                </a:lnTo>
                <a:lnTo>
                  <a:pt x="2200" y="988"/>
                </a:lnTo>
                <a:lnTo>
                  <a:pt x="2193" y="972"/>
                </a:lnTo>
                <a:lnTo>
                  <a:pt x="2186" y="958"/>
                </a:lnTo>
                <a:lnTo>
                  <a:pt x="2180" y="943"/>
                </a:lnTo>
                <a:lnTo>
                  <a:pt x="2174" y="927"/>
                </a:lnTo>
                <a:lnTo>
                  <a:pt x="2169" y="912"/>
                </a:lnTo>
                <a:lnTo>
                  <a:pt x="2166" y="895"/>
                </a:lnTo>
                <a:lnTo>
                  <a:pt x="2161" y="879"/>
                </a:lnTo>
                <a:lnTo>
                  <a:pt x="2159" y="863"/>
                </a:lnTo>
                <a:lnTo>
                  <a:pt x="2155" y="847"/>
                </a:lnTo>
                <a:lnTo>
                  <a:pt x="2151" y="812"/>
                </a:lnTo>
                <a:lnTo>
                  <a:pt x="2150" y="779"/>
                </a:lnTo>
                <a:lnTo>
                  <a:pt x="2151" y="744"/>
                </a:lnTo>
                <a:lnTo>
                  <a:pt x="2155" y="711"/>
                </a:lnTo>
                <a:lnTo>
                  <a:pt x="2159" y="695"/>
                </a:lnTo>
                <a:lnTo>
                  <a:pt x="2161" y="678"/>
                </a:lnTo>
                <a:lnTo>
                  <a:pt x="2166" y="661"/>
                </a:lnTo>
                <a:lnTo>
                  <a:pt x="2169" y="646"/>
                </a:lnTo>
                <a:lnTo>
                  <a:pt x="2174" y="630"/>
                </a:lnTo>
                <a:lnTo>
                  <a:pt x="2180" y="615"/>
                </a:lnTo>
                <a:lnTo>
                  <a:pt x="2186" y="600"/>
                </a:lnTo>
                <a:lnTo>
                  <a:pt x="2193" y="584"/>
                </a:lnTo>
                <a:lnTo>
                  <a:pt x="2200" y="570"/>
                </a:lnTo>
                <a:lnTo>
                  <a:pt x="2208" y="556"/>
                </a:lnTo>
                <a:lnTo>
                  <a:pt x="2217" y="543"/>
                </a:lnTo>
                <a:lnTo>
                  <a:pt x="2226" y="530"/>
                </a:lnTo>
                <a:lnTo>
                  <a:pt x="2236" y="516"/>
                </a:lnTo>
                <a:lnTo>
                  <a:pt x="2247" y="505"/>
                </a:lnTo>
                <a:lnTo>
                  <a:pt x="2257" y="493"/>
                </a:lnTo>
                <a:lnTo>
                  <a:pt x="2268" y="482"/>
                </a:lnTo>
                <a:lnTo>
                  <a:pt x="2280" y="473"/>
                </a:lnTo>
                <a:lnTo>
                  <a:pt x="2293" y="463"/>
                </a:lnTo>
                <a:lnTo>
                  <a:pt x="2306" y="455"/>
                </a:lnTo>
                <a:lnTo>
                  <a:pt x="2320" y="446"/>
                </a:lnTo>
                <a:lnTo>
                  <a:pt x="2334" y="439"/>
                </a:lnTo>
                <a:lnTo>
                  <a:pt x="2349" y="433"/>
                </a:lnTo>
                <a:lnTo>
                  <a:pt x="2364" y="427"/>
                </a:lnTo>
                <a:lnTo>
                  <a:pt x="2381" y="423"/>
                </a:lnTo>
                <a:lnTo>
                  <a:pt x="2397" y="419"/>
                </a:lnTo>
                <a:lnTo>
                  <a:pt x="2414" y="417"/>
                </a:lnTo>
                <a:lnTo>
                  <a:pt x="2432" y="416"/>
                </a:lnTo>
                <a:lnTo>
                  <a:pt x="2450" y="416"/>
                </a:lnTo>
                <a:close/>
                <a:moveTo>
                  <a:pt x="2450" y="328"/>
                </a:moveTo>
                <a:lnTo>
                  <a:pt x="2426" y="328"/>
                </a:lnTo>
                <a:lnTo>
                  <a:pt x="2403" y="330"/>
                </a:lnTo>
                <a:lnTo>
                  <a:pt x="2381" y="332"/>
                </a:lnTo>
                <a:lnTo>
                  <a:pt x="2358" y="337"/>
                </a:lnTo>
                <a:lnTo>
                  <a:pt x="2337" y="342"/>
                </a:lnTo>
                <a:lnTo>
                  <a:pt x="2317" y="348"/>
                </a:lnTo>
                <a:lnTo>
                  <a:pt x="2296" y="355"/>
                </a:lnTo>
                <a:lnTo>
                  <a:pt x="2277" y="363"/>
                </a:lnTo>
                <a:lnTo>
                  <a:pt x="2260" y="373"/>
                </a:lnTo>
                <a:lnTo>
                  <a:pt x="2242" y="382"/>
                </a:lnTo>
                <a:lnTo>
                  <a:pt x="2225" y="394"/>
                </a:lnTo>
                <a:lnTo>
                  <a:pt x="2208" y="406"/>
                </a:lnTo>
                <a:lnTo>
                  <a:pt x="2193" y="418"/>
                </a:lnTo>
                <a:lnTo>
                  <a:pt x="2178" y="432"/>
                </a:lnTo>
                <a:lnTo>
                  <a:pt x="2165" y="446"/>
                </a:lnTo>
                <a:lnTo>
                  <a:pt x="2151" y="461"/>
                </a:lnTo>
                <a:lnTo>
                  <a:pt x="2138" y="477"/>
                </a:lnTo>
                <a:lnTo>
                  <a:pt x="2127" y="494"/>
                </a:lnTo>
                <a:lnTo>
                  <a:pt x="2116" y="511"/>
                </a:lnTo>
                <a:lnTo>
                  <a:pt x="2106" y="528"/>
                </a:lnTo>
                <a:lnTo>
                  <a:pt x="2097" y="546"/>
                </a:lnTo>
                <a:lnTo>
                  <a:pt x="2087" y="565"/>
                </a:lnTo>
                <a:lnTo>
                  <a:pt x="2080" y="585"/>
                </a:lnTo>
                <a:lnTo>
                  <a:pt x="2073" y="606"/>
                </a:lnTo>
                <a:lnTo>
                  <a:pt x="2067" y="626"/>
                </a:lnTo>
                <a:lnTo>
                  <a:pt x="2061" y="646"/>
                </a:lnTo>
                <a:lnTo>
                  <a:pt x="2056" y="667"/>
                </a:lnTo>
                <a:lnTo>
                  <a:pt x="2053" y="689"/>
                </a:lnTo>
                <a:lnTo>
                  <a:pt x="2050" y="711"/>
                </a:lnTo>
                <a:lnTo>
                  <a:pt x="2048" y="734"/>
                </a:lnTo>
                <a:lnTo>
                  <a:pt x="2047" y="756"/>
                </a:lnTo>
                <a:lnTo>
                  <a:pt x="2047" y="779"/>
                </a:lnTo>
                <a:lnTo>
                  <a:pt x="2047" y="801"/>
                </a:lnTo>
                <a:lnTo>
                  <a:pt x="2048" y="824"/>
                </a:lnTo>
                <a:lnTo>
                  <a:pt x="2050" y="847"/>
                </a:lnTo>
                <a:lnTo>
                  <a:pt x="2053" y="868"/>
                </a:lnTo>
                <a:lnTo>
                  <a:pt x="2056" y="890"/>
                </a:lnTo>
                <a:lnTo>
                  <a:pt x="2061" y="911"/>
                </a:lnTo>
                <a:lnTo>
                  <a:pt x="2067" y="932"/>
                </a:lnTo>
                <a:lnTo>
                  <a:pt x="2073" y="952"/>
                </a:lnTo>
                <a:lnTo>
                  <a:pt x="2080" y="972"/>
                </a:lnTo>
                <a:lnTo>
                  <a:pt x="2087" y="991"/>
                </a:lnTo>
                <a:lnTo>
                  <a:pt x="2097" y="1010"/>
                </a:lnTo>
                <a:lnTo>
                  <a:pt x="2106" y="1029"/>
                </a:lnTo>
                <a:lnTo>
                  <a:pt x="2116" y="1047"/>
                </a:lnTo>
                <a:lnTo>
                  <a:pt x="2127" y="1064"/>
                </a:lnTo>
                <a:lnTo>
                  <a:pt x="2138" y="1080"/>
                </a:lnTo>
                <a:lnTo>
                  <a:pt x="2151" y="1096"/>
                </a:lnTo>
                <a:lnTo>
                  <a:pt x="2165" y="1111"/>
                </a:lnTo>
                <a:lnTo>
                  <a:pt x="2178" y="1126"/>
                </a:lnTo>
                <a:lnTo>
                  <a:pt x="2193" y="1139"/>
                </a:lnTo>
                <a:lnTo>
                  <a:pt x="2208" y="1152"/>
                </a:lnTo>
                <a:lnTo>
                  <a:pt x="2225" y="1164"/>
                </a:lnTo>
                <a:lnTo>
                  <a:pt x="2242" y="1174"/>
                </a:lnTo>
                <a:lnTo>
                  <a:pt x="2260" y="1185"/>
                </a:lnTo>
                <a:lnTo>
                  <a:pt x="2277" y="1194"/>
                </a:lnTo>
                <a:lnTo>
                  <a:pt x="2296" y="1202"/>
                </a:lnTo>
                <a:lnTo>
                  <a:pt x="2317" y="1210"/>
                </a:lnTo>
                <a:lnTo>
                  <a:pt x="2337" y="1216"/>
                </a:lnTo>
                <a:lnTo>
                  <a:pt x="2358" y="1221"/>
                </a:lnTo>
                <a:lnTo>
                  <a:pt x="2381" y="1225"/>
                </a:lnTo>
                <a:lnTo>
                  <a:pt x="2403" y="1228"/>
                </a:lnTo>
                <a:lnTo>
                  <a:pt x="2426" y="1229"/>
                </a:lnTo>
                <a:lnTo>
                  <a:pt x="2450" y="1230"/>
                </a:lnTo>
                <a:lnTo>
                  <a:pt x="2475" y="1229"/>
                </a:lnTo>
                <a:lnTo>
                  <a:pt x="2497" y="1228"/>
                </a:lnTo>
                <a:lnTo>
                  <a:pt x="2520" y="1225"/>
                </a:lnTo>
                <a:lnTo>
                  <a:pt x="2542" y="1221"/>
                </a:lnTo>
                <a:lnTo>
                  <a:pt x="2564" y="1216"/>
                </a:lnTo>
                <a:lnTo>
                  <a:pt x="2584" y="1210"/>
                </a:lnTo>
                <a:lnTo>
                  <a:pt x="2604" y="1202"/>
                </a:lnTo>
                <a:lnTo>
                  <a:pt x="2623" y="1194"/>
                </a:lnTo>
                <a:lnTo>
                  <a:pt x="2641" y="1185"/>
                </a:lnTo>
                <a:lnTo>
                  <a:pt x="2659" y="1174"/>
                </a:lnTo>
                <a:lnTo>
                  <a:pt x="2675" y="1164"/>
                </a:lnTo>
                <a:lnTo>
                  <a:pt x="2692" y="1152"/>
                </a:lnTo>
                <a:lnTo>
                  <a:pt x="2707" y="1139"/>
                </a:lnTo>
                <a:lnTo>
                  <a:pt x="2722" y="1126"/>
                </a:lnTo>
                <a:lnTo>
                  <a:pt x="2736" y="1111"/>
                </a:lnTo>
                <a:lnTo>
                  <a:pt x="2749" y="1096"/>
                </a:lnTo>
                <a:lnTo>
                  <a:pt x="2762" y="1080"/>
                </a:lnTo>
                <a:lnTo>
                  <a:pt x="2774" y="1064"/>
                </a:lnTo>
                <a:lnTo>
                  <a:pt x="2785" y="1047"/>
                </a:lnTo>
                <a:lnTo>
                  <a:pt x="2794" y="1029"/>
                </a:lnTo>
                <a:lnTo>
                  <a:pt x="2804" y="1010"/>
                </a:lnTo>
                <a:lnTo>
                  <a:pt x="2813" y="991"/>
                </a:lnTo>
                <a:lnTo>
                  <a:pt x="2820" y="972"/>
                </a:lnTo>
                <a:lnTo>
                  <a:pt x="2827" y="952"/>
                </a:lnTo>
                <a:lnTo>
                  <a:pt x="2833" y="932"/>
                </a:lnTo>
                <a:lnTo>
                  <a:pt x="2839" y="911"/>
                </a:lnTo>
                <a:lnTo>
                  <a:pt x="2844" y="890"/>
                </a:lnTo>
                <a:lnTo>
                  <a:pt x="2848" y="868"/>
                </a:lnTo>
                <a:lnTo>
                  <a:pt x="2850" y="847"/>
                </a:lnTo>
                <a:lnTo>
                  <a:pt x="2852" y="824"/>
                </a:lnTo>
                <a:lnTo>
                  <a:pt x="2854" y="801"/>
                </a:lnTo>
                <a:lnTo>
                  <a:pt x="2854" y="779"/>
                </a:lnTo>
                <a:lnTo>
                  <a:pt x="2854" y="756"/>
                </a:lnTo>
                <a:lnTo>
                  <a:pt x="2852" y="734"/>
                </a:lnTo>
                <a:lnTo>
                  <a:pt x="2850" y="711"/>
                </a:lnTo>
                <a:lnTo>
                  <a:pt x="2848" y="689"/>
                </a:lnTo>
                <a:lnTo>
                  <a:pt x="2844" y="667"/>
                </a:lnTo>
                <a:lnTo>
                  <a:pt x="2839" y="646"/>
                </a:lnTo>
                <a:lnTo>
                  <a:pt x="2833" y="626"/>
                </a:lnTo>
                <a:lnTo>
                  <a:pt x="2827" y="606"/>
                </a:lnTo>
                <a:lnTo>
                  <a:pt x="2820" y="585"/>
                </a:lnTo>
                <a:lnTo>
                  <a:pt x="2813" y="565"/>
                </a:lnTo>
                <a:lnTo>
                  <a:pt x="2804" y="546"/>
                </a:lnTo>
                <a:lnTo>
                  <a:pt x="2794" y="528"/>
                </a:lnTo>
                <a:lnTo>
                  <a:pt x="2785" y="511"/>
                </a:lnTo>
                <a:lnTo>
                  <a:pt x="2774" y="494"/>
                </a:lnTo>
                <a:lnTo>
                  <a:pt x="2762" y="477"/>
                </a:lnTo>
                <a:lnTo>
                  <a:pt x="2749" y="461"/>
                </a:lnTo>
                <a:lnTo>
                  <a:pt x="2736" y="446"/>
                </a:lnTo>
                <a:lnTo>
                  <a:pt x="2722" y="432"/>
                </a:lnTo>
                <a:lnTo>
                  <a:pt x="2707" y="418"/>
                </a:lnTo>
                <a:lnTo>
                  <a:pt x="2692" y="406"/>
                </a:lnTo>
                <a:lnTo>
                  <a:pt x="2675" y="394"/>
                </a:lnTo>
                <a:lnTo>
                  <a:pt x="2659" y="382"/>
                </a:lnTo>
                <a:lnTo>
                  <a:pt x="2641" y="373"/>
                </a:lnTo>
                <a:lnTo>
                  <a:pt x="2623" y="363"/>
                </a:lnTo>
                <a:lnTo>
                  <a:pt x="2604" y="355"/>
                </a:lnTo>
                <a:lnTo>
                  <a:pt x="2584" y="348"/>
                </a:lnTo>
                <a:lnTo>
                  <a:pt x="2564" y="342"/>
                </a:lnTo>
                <a:lnTo>
                  <a:pt x="2542" y="337"/>
                </a:lnTo>
                <a:lnTo>
                  <a:pt x="2520" y="332"/>
                </a:lnTo>
                <a:lnTo>
                  <a:pt x="2497" y="330"/>
                </a:lnTo>
                <a:lnTo>
                  <a:pt x="2475" y="328"/>
                </a:lnTo>
                <a:lnTo>
                  <a:pt x="2450" y="328"/>
                </a:lnTo>
                <a:close/>
                <a:moveTo>
                  <a:pt x="3370" y="416"/>
                </a:moveTo>
                <a:lnTo>
                  <a:pt x="3388" y="416"/>
                </a:lnTo>
                <a:lnTo>
                  <a:pt x="3406" y="417"/>
                </a:lnTo>
                <a:lnTo>
                  <a:pt x="3424" y="419"/>
                </a:lnTo>
                <a:lnTo>
                  <a:pt x="3440" y="423"/>
                </a:lnTo>
                <a:lnTo>
                  <a:pt x="3456" y="427"/>
                </a:lnTo>
                <a:lnTo>
                  <a:pt x="3471" y="433"/>
                </a:lnTo>
                <a:lnTo>
                  <a:pt x="3487" y="439"/>
                </a:lnTo>
                <a:lnTo>
                  <a:pt x="3501" y="446"/>
                </a:lnTo>
                <a:lnTo>
                  <a:pt x="3514" y="455"/>
                </a:lnTo>
                <a:lnTo>
                  <a:pt x="3527" y="463"/>
                </a:lnTo>
                <a:lnTo>
                  <a:pt x="3540" y="473"/>
                </a:lnTo>
                <a:lnTo>
                  <a:pt x="3552" y="482"/>
                </a:lnTo>
                <a:lnTo>
                  <a:pt x="3564" y="493"/>
                </a:lnTo>
                <a:lnTo>
                  <a:pt x="3575" y="505"/>
                </a:lnTo>
                <a:lnTo>
                  <a:pt x="3584" y="516"/>
                </a:lnTo>
                <a:lnTo>
                  <a:pt x="3594" y="530"/>
                </a:lnTo>
                <a:lnTo>
                  <a:pt x="3603" y="543"/>
                </a:lnTo>
                <a:lnTo>
                  <a:pt x="3612" y="556"/>
                </a:lnTo>
                <a:lnTo>
                  <a:pt x="3620" y="570"/>
                </a:lnTo>
                <a:lnTo>
                  <a:pt x="3627" y="584"/>
                </a:lnTo>
                <a:lnTo>
                  <a:pt x="3634" y="600"/>
                </a:lnTo>
                <a:lnTo>
                  <a:pt x="3640" y="615"/>
                </a:lnTo>
                <a:lnTo>
                  <a:pt x="3646" y="630"/>
                </a:lnTo>
                <a:lnTo>
                  <a:pt x="3651" y="646"/>
                </a:lnTo>
                <a:lnTo>
                  <a:pt x="3655" y="661"/>
                </a:lnTo>
                <a:lnTo>
                  <a:pt x="3659" y="678"/>
                </a:lnTo>
                <a:lnTo>
                  <a:pt x="3663" y="695"/>
                </a:lnTo>
                <a:lnTo>
                  <a:pt x="3665" y="711"/>
                </a:lnTo>
                <a:lnTo>
                  <a:pt x="3669" y="744"/>
                </a:lnTo>
                <a:lnTo>
                  <a:pt x="3670" y="779"/>
                </a:lnTo>
                <a:lnTo>
                  <a:pt x="3669" y="812"/>
                </a:lnTo>
                <a:lnTo>
                  <a:pt x="3665" y="847"/>
                </a:lnTo>
                <a:lnTo>
                  <a:pt x="3663" y="863"/>
                </a:lnTo>
                <a:lnTo>
                  <a:pt x="3659" y="879"/>
                </a:lnTo>
                <a:lnTo>
                  <a:pt x="3655" y="895"/>
                </a:lnTo>
                <a:lnTo>
                  <a:pt x="3651" y="912"/>
                </a:lnTo>
                <a:lnTo>
                  <a:pt x="3646" y="927"/>
                </a:lnTo>
                <a:lnTo>
                  <a:pt x="3640" y="943"/>
                </a:lnTo>
                <a:lnTo>
                  <a:pt x="3634" y="958"/>
                </a:lnTo>
                <a:lnTo>
                  <a:pt x="3627" y="972"/>
                </a:lnTo>
                <a:lnTo>
                  <a:pt x="3620" y="988"/>
                </a:lnTo>
                <a:lnTo>
                  <a:pt x="3612" y="1001"/>
                </a:lnTo>
                <a:lnTo>
                  <a:pt x="3603" y="1015"/>
                </a:lnTo>
                <a:lnTo>
                  <a:pt x="3594" y="1028"/>
                </a:lnTo>
                <a:lnTo>
                  <a:pt x="3584" y="1041"/>
                </a:lnTo>
                <a:lnTo>
                  <a:pt x="3575" y="1053"/>
                </a:lnTo>
                <a:lnTo>
                  <a:pt x="3564" y="1064"/>
                </a:lnTo>
                <a:lnTo>
                  <a:pt x="3552" y="1074"/>
                </a:lnTo>
                <a:lnTo>
                  <a:pt x="3540" y="1085"/>
                </a:lnTo>
                <a:lnTo>
                  <a:pt x="3527" y="1095"/>
                </a:lnTo>
                <a:lnTo>
                  <a:pt x="3514" y="1103"/>
                </a:lnTo>
                <a:lnTo>
                  <a:pt x="3501" y="1111"/>
                </a:lnTo>
                <a:lnTo>
                  <a:pt x="3487" y="1118"/>
                </a:lnTo>
                <a:lnTo>
                  <a:pt x="3471" y="1124"/>
                </a:lnTo>
                <a:lnTo>
                  <a:pt x="3456" y="1129"/>
                </a:lnTo>
                <a:lnTo>
                  <a:pt x="3440" y="1134"/>
                </a:lnTo>
                <a:lnTo>
                  <a:pt x="3424" y="1137"/>
                </a:lnTo>
                <a:lnTo>
                  <a:pt x="3406" y="1140"/>
                </a:lnTo>
                <a:lnTo>
                  <a:pt x="3388" y="1142"/>
                </a:lnTo>
                <a:lnTo>
                  <a:pt x="3370" y="1142"/>
                </a:lnTo>
                <a:lnTo>
                  <a:pt x="3351" y="1142"/>
                </a:lnTo>
                <a:lnTo>
                  <a:pt x="3334" y="1140"/>
                </a:lnTo>
                <a:lnTo>
                  <a:pt x="3317" y="1137"/>
                </a:lnTo>
                <a:lnTo>
                  <a:pt x="3300" y="1134"/>
                </a:lnTo>
                <a:lnTo>
                  <a:pt x="3284" y="1129"/>
                </a:lnTo>
                <a:lnTo>
                  <a:pt x="3268" y="1124"/>
                </a:lnTo>
                <a:lnTo>
                  <a:pt x="3254" y="1118"/>
                </a:lnTo>
                <a:lnTo>
                  <a:pt x="3240" y="1111"/>
                </a:lnTo>
                <a:lnTo>
                  <a:pt x="3225" y="1103"/>
                </a:lnTo>
                <a:lnTo>
                  <a:pt x="3212" y="1095"/>
                </a:lnTo>
                <a:lnTo>
                  <a:pt x="3200" y="1085"/>
                </a:lnTo>
                <a:lnTo>
                  <a:pt x="3189" y="1074"/>
                </a:lnTo>
                <a:lnTo>
                  <a:pt x="3177" y="1064"/>
                </a:lnTo>
                <a:lnTo>
                  <a:pt x="3166" y="1053"/>
                </a:lnTo>
                <a:lnTo>
                  <a:pt x="3155" y="1041"/>
                </a:lnTo>
                <a:lnTo>
                  <a:pt x="3146" y="1028"/>
                </a:lnTo>
                <a:lnTo>
                  <a:pt x="3136" y="1015"/>
                </a:lnTo>
                <a:lnTo>
                  <a:pt x="3128" y="1001"/>
                </a:lnTo>
                <a:lnTo>
                  <a:pt x="3121" y="988"/>
                </a:lnTo>
                <a:lnTo>
                  <a:pt x="3113" y="972"/>
                </a:lnTo>
                <a:lnTo>
                  <a:pt x="3107" y="958"/>
                </a:lnTo>
                <a:lnTo>
                  <a:pt x="3101" y="943"/>
                </a:lnTo>
                <a:lnTo>
                  <a:pt x="3095" y="927"/>
                </a:lnTo>
                <a:lnTo>
                  <a:pt x="3090" y="912"/>
                </a:lnTo>
                <a:lnTo>
                  <a:pt x="3085" y="895"/>
                </a:lnTo>
                <a:lnTo>
                  <a:pt x="3082" y="879"/>
                </a:lnTo>
                <a:lnTo>
                  <a:pt x="3078" y="863"/>
                </a:lnTo>
                <a:lnTo>
                  <a:pt x="3076" y="847"/>
                </a:lnTo>
                <a:lnTo>
                  <a:pt x="3072" y="812"/>
                </a:lnTo>
                <a:lnTo>
                  <a:pt x="3071" y="779"/>
                </a:lnTo>
                <a:lnTo>
                  <a:pt x="3072" y="744"/>
                </a:lnTo>
                <a:lnTo>
                  <a:pt x="3076" y="711"/>
                </a:lnTo>
                <a:lnTo>
                  <a:pt x="3078" y="695"/>
                </a:lnTo>
                <a:lnTo>
                  <a:pt x="3082" y="678"/>
                </a:lnTo>
                <a:lnTo>
                  <a:pt x="3085" y="661"/>
                </a:lnTo>
                <a:lnTo>
                  <a:pt x="3090" y="646"/>
                </a:lnTo>
                <a:lnTo>
                  <a:pt x="3095" y="630"/>
                </a:lnTo>
                <a:lnTo>
                  <a:pt x="3101" y="615"/>
                </a:lnTo>
                <a:lnTo>
                  <a:pt x="3107" y="600"/>
                </a:lnTo>
                <a:lnTo>
                  <a:pt x="3113" y="584"/>
                </a:lnTo>
                <a:lnTo>
                  <a:pt x="3121" y="570"/>
                </a:lnTo>
                <a:lnTo>
                  <a:pt x="3128" y="556"/>
                </a:lnTo>
                <a:lnTo>
                  <a:pt x="3136" y="543"/>
                </a:lnTo>
                <a:lnTo>
                  <a:pt x="3146" y="530"/>
                </a:lnTo>
                <a:lnTo>
                  <a:pt x="3155" y="516"/>
                </a:lnTo>
                <a:lnTo>
                  <a:pt x="3166" y="505"/>
                </a:lnTo>
                <a:lnTo>
                  <a:pt x="3177" y="493"/>
                </a:lnTo>
                <a:lnTo>
                  <a:pt x="3189" y="482"/>
                </a:lnTo>
                <a:lnTo>
                  <a:pt x="3200" y="473"/>
                </a:lnTo>
                <a:lnTo>
                  <a:pt x="3212" y="463"/>
                </a:lnTo>
                <a:lnTo>
                  <a:pt x="3225" y="455"/>
                </a:lnTo>
                <a:lnTo>
                  <a:pt x="3240" y="446"/>
                </a:lnTo>
                <a:lnTo>
                  <a:pt x="3254" y="439"/>
                </a:lnTo>
                <a:lnTo>
                  <a:pt x="3268" y="433"/>
                </a:lnTo>
                <a:lnTo>
                  <a:pt x="3284" y="427"/>
                </a:lnTo>
                <a:lnTo>
                  <a:pt x="3300" y="423"/>
                </a:lnTo>
                <a:lnTo>
                  <a:pt x="3317" y="419"/>
                </a:lnTo>
                <a:lnTo>
                  <a:pt x="3334" y="417"/>
                </a:lnTo>
                <a:lnTo>
                  <a:pt x="3351" y="416"/>
                </a:lnTo>
                <a:lnTo>
                  <a:pt x="3370" y="416"/>
                </a:lnTo>
                <a:close/>
                <a:moveTo>
                  <a:pt x="3370" y="328"/>
                </a:moveTo>
                <a:lnTo>
                  <a:pt x="3347" y="328"/>
                </a:lnTo>
                <a:lnTo>
                  <a:pt x="3323" y="330"/>
                </a:lnTo>
                <a:lnTo>
                  <a:pt x="3300" y="332"/>
                </a:lnTo>
                <a:lnTo>
                  <a:pt x="3278" y="337"/>
                </a:lnTo>
                <a:lnTo>
                  <a:pt x="3257" y="342"/>
                </a:lnTo>
                <a:lnTo>
                  <a:pt x="3236" y="348"/>
                </a:lnTo>
                <a:lnTo>
                  <a:pt x="3217" y="355"/>
                </a:lnTo>
                <a:lnTo>
                  <a:pt x="3197" y="363"/>
                </a:lnTo>
                <a:lnTo>
                  <a:pt x="3179" y="373"/>
                </a:lnTo>
                <a:lnTo>
                  <a:pt x="3161" y="382"/>
                </a:lnTo>
                <a:lnTo>
                  <a:pt x="3145" y="394"/>
                </a:lnTo>
                <a:lnTo>
                  <a:pt x="3128" y="406"/>
                </a:lnTo>
                <a:lnTo>
                  <a:pt x="3113" y="418"/>
                </a:lnTo>
                <a:lnTo>
                  <a:pt x="3098" y="432"/>
                </a:lnTo>
                <a:lnTo>
                  <a:pt x="3084" y="446"/>
                </a:lnTo>
                <a:lnTo>
                  <a:pt x="3071" y="461"/>
                </a:lnTo>
                <a:lnTo>
                  <a:pt x="3058" y="477"/>
                </a:lnTo>
                <a:lnTo>
                  <a:pt x="3047" y="494"/>
                </a:lnTo>
                <a:lnTo>
                  <a:pt x="3035" y="511"/>
                </a:lnTo>
                <a:lnTo>
                  <a:pt x="3026" y="528"/>
                </a:lnTo>
                <a:lnTo>
                  <a:pt x="3016" y="546"/>
                </a:lnTo>
                <a:lnTo>
                  <a:pt x="3008" y="565"/>
                </a:lnTo>
                <a:lnTo>
                  <a:pt x="3000" y="585"/>
                </a:lnTo>
                <a:lnTo>
                  <a:pt x="2993" y="606"/>
                </a:lnTo>
                <a:lnTo>
                  <a:pt x="2987" y="626"/>
                </a:lnTo>
                <a:lnTo>
                  <a:pt x="2982" y="646"/>
                </a:lnTo>
                <a:lnTo>
                  <a:pt x="2977" y="667"/>
                </a:lnTo>
                <a:lnTo>
                  <a:pt x="2974" y="689"/>
                </a:lnTo>
                <a:lnTo>
                  <a:pt x="2970" y="711"/>
                </a:lnTo>
                <a:lnTo>
                  <a:pt x="2968" y="734"/>
                </a:lnTo>
                <a:lnTo>
                  <a:pt x="2966" y="756"/>
                </a:lnTo>
                <a:lnTo>
                  <a:pt x="2966" y="779"/>
                </a:lnTo>
                <a:lnTo>
                  <a:pt x="2966" y="801"/>
                </a:lnTo>
                <a:lnTo>
                  <a:pt x="2968" y="824"/>
                </a:lnTo>
                <a:lnTo>
                  <a:pt x="2970" y="847"/>
                </a:lnTo>
                <a:lnTo>
                  <a:pt x="2974" y="868"/>
                </a:lnTo>
                <a:lnTo>
                  <a:pt x="2977" y="890"/>
                </a:lnTo>
                <a:lnTo>
                  <a:pt x="2982" y="911"/>
                </a:lnTo>
                <a:lnTo>
                  <a:pt x="2987" y="932"/>
                </a:lnTo>
                <a:lnTo>
                  <a:pt x="2993" y="952"/>
                </a:lnTo>
                <a:lnTo>
                  <a:pt x="3000" y="972"/>
                </a:lnTo>
                <a:lnTo>
                  <a:pt x="3008" y="991"/>
                </a:lnTo>
                <a:lnTo>
                  <a:pt x="3016" y="1010"/>
                </a:lnTo>
                <a:lnTo>
                  <a:pt x="3026" y="1029"/>
                </a:lnTo>
                <a:lnTo>
                  <a:pt x="3035" y="1047"/>
                </a:lnTo>
                <a:lnTo>
                  <a:pt x="3047" y="1064"/>
                </a:lnTo>
                <a:lnTo>
                  <a:pt x="3058" y="1080"/>
                </a:lnTo>
                <a:lnTo>
                  <a:pt x="3071" y="1096"/>
                </a:lnTo>
                <a:lnTo>
                  <a:pt x="3084" y="1111"/>
                </a:lnTo>
                <a:lnTo>
                  <a:pt x="3098" y="1126"/>
                </a:lnTo>
                <a:lnTo>
                  <a:pt x="3113" y="1139"/>
                </a:lnTo>
                <a:lnTo>
                  <a:pt x="3128" y="1152"/>
                </a:lnTo>
                <a:lnTo>
                  <a:pt x="3145" y="1164"/>
                </a:lnTo>
                <a:lnTo>
                  <a:pt x="3161" y="1174"/>
                </a:lnTo>
                <a:lnTo>
                  <a:pt x="3179" y="1185"/>
                </a:lnTo>
                <a:lnTo>
                  <a:pt x="3197" y="1194"/>
                </a:lnTo>
                <a:lnTo>
                  <a:pt x="3217" y="1202"/>
                </a:lnTo>
                <a:lnTo>
                  <a:pt x="3236" y="1210"/>
                </a:lnTo>
                <a:lnTo>
                  <a:pt x="3257" y="1216"/>
                </a:lnTo>
                <a:lnTo>
                  <a:pt x="3278" y="1221"/>
                </a:lnTo>
                <a:lnTo>
                  <a:pt x="3300" y="1225"/>
                </a:lnTo>
                <a:lnTo>
                  <a:pt x="3323" y="1228"/>
                </a:lnTo>
                <a:lnTo>
                  <a:pt x="3347" y="1229"/>
                </a:lnTo>
                <a:lnTo>
                  <a:pt x="3370" y="1230"/>
                </a:lnTo>
                <a:lnTo>
                  <a:pt x="3394" y="1229"/>
                </a:lnTo>
                <a:lnTo>
                  <a:pt x="3418" y="1228"/>
                </a:lnTo>
                <a:lnTo>
                  <a:pt x="3440" y="1225"/>
                </a:lnTo>
                <a:lnTo>
                  <a:pt x="3462" y="1221"/>
                </a:lnTo>
                <a:lnTo>
                  <a:pt x="3483" y="1216"/>
                </a:lnTo>
                <a:lnTo>
                  <a:pt x="3503" y="1210"/>
                </a:lnTo>
                <a:lnTo>
                  <a:pt x="3524" y="1202"/>
                </a:lnTo>
                <a:lnTo>
                  <a:pt x="3543" y="1194"/>
                </a:lnTo>
                <a:lnTo>
                  <a:pt x="3562" y="1185"/>
                </a:lnTo>
                <a:lnTo>
                  <a:pt x="3578" y="1174"/>
                </a:lnTo>
                <a:lnTo>
                  <a:pt x="3596" y="1164"/>
                </a:lnTo>
                <a:lnTo>
                  <a:pt x="3612" y="1152"/>
                </a:lnTo>
                <a:lnTo>
                  <a:pt x="3627" y="1139"/>
                </a:lnTo>
                <a:lnTo>
                  <a:pt x="3642" y="1126"/>
                </a:lnTo>
                <a:lnTo>
                  <a:pt x="3657" y="1111"/>
                </a:lnTo>
                <a:lnTo>
                  <a:pt x="3670" y="1096"/>
                </a:lnTo>
                <a:lnTo>
                  <a:pt x="3682" y="1080"/>
                </a:lnTo>
                <a:lnTo>
                  <a:pt x="3693" y="1064"/>
                </a:lnTo>
                <a:lnTo>
                  <a:pt x="3704" y="1047"/>
                </a:lnTo>
                <a:lnTo>
                  <a:pt x="3715" y="1029"/>
                </a:lnTo>
                <a:lnTo>
                  <a:pt x="3724" y="1010"/>
                </a:lnTo>
                <a:lnTo>
                  <a:pt x="3733" y="991"/>
                </a:lnTo>
                <a:lnTo>
                  <a:pt x="3740" y="972"/>
                </a:lnTo>
                <a:lnTo>
                  <a:pt x="3747" y="952"/>
                </a:lnTo>
                <a:lnTo>
                  <a:pt x="3753" y="932"/>
                </a:lnTo>
                <a:lnTo>
                  <a:pt x="3759" y="911"/>
                </a:lnTo>
                <a:lnTo>
                  <a:pt x="3764" y="890"/>
                </a:lnTo>
                <a:lnTo>
                  <a:pt x="3767" y="868"/>
                </a:lnTo>
                <a:lnTo>
                  <a:pt x="3770" y="847"/>
                </a:lnTo>
                <a:lnTo>
                  <a:pt x="3772" y="824"/>
                </a:lnTo>
                <a:lnTo>
                  <a:pt x="3773" y="801"/>
                </a:lnTo>
                <a:lnTo>
                  <a:pt x="3774" y="779"/>
                </a:lnTo>
                <a:lnTo>
                  <a:pt x="3773" y="756"/>
                </a:lnTo>
                <a:lnTo>
                  <a:pt x="3772" y="734"/>
                </a:lnTo>
                <a:lnTo>
                  <a:pt x="3770" y="711"/>
                </a:lnTo>
                <a:lnTo>
                  <a:pt x="3767" y="689"/>
                </a:lnTo>
                <a:lnTo>
                  <a:pt x="3764" y="667"/>
                </a:lnTo>
                <a:lnTo>
                  <a:pt x="3759" y="646"/>
                </a:lnTo>
                <a:lnTo>
                  <a:pt x="3753" y="626"/>
                </a:lnTo>
                <a:lnTo>
                  <a:pt x="3747" y="606"/>
                </a:lnTo>
                <a:lnTo>
                  <a:pt x="3740" y="585"/>
                </a:lnTo>
                <a:lnTo>
                  <a:pt x="3733" y="565"/>
                </a:lnTo>
                <a:lnTo>
                  <a:pt x="3724" y="546"/>
                </a:lnTo>
                <a:lnTo>
                  <a:pt x="3715" y="528"/>
                </a:lnTo>
                <a:lnTo>
                  <a:pt x="3704" y="511"/>
                </a:lnTo>
                <a:lnTo>
                  <a:pt x="3693" y="494"/>
                </a:lnTo>
                <a:lnTo>
                  <a:pt x="3682" y="477"/>
                </a:lnTo>
                <a:lnTo>
                  <a:pt x="3670" y="461"/>
                </a:lnTo>
                <a:lnTo>
                  <a:pt x="3657" y="446"/>
                </a:lnTo>
                <a:lnTo>
                  <a:pt x="3642" y="432"/>
                </a:lnTo>
                <a:lnTo>
                  <a:pt x="3627" y="418"/>
                </a:lnTo>
                <a:lnTo>
                  <a:pt x="3612" y="406"/>
                </a:lnTo>
                <a:lnTo>
                  <a:pt x="3596" y="394"/>
                </a:lnTo>
                <a:lnTo>
                  <a:pt x="3578" y="382"/>
                </a:lnTo>
                <a:lnTo>
                  <a:pt x="3562" y="373"/>
                </a:lnTo>
                <a:lnTo>
                  <a:pt x="3543" y="363"/>
                </a:lnTo>
                <a:lnTo>
                  <a:pt x="3524" y="355"/>
                </a:lnTo>
                <a:lnTo>
                  <a:pt x="3503" y="348"/>
                </a:lnTo>
                <a:lnTo>
                  <a:pt x="3483" y="342"/>
                </a:lnTo>
                <a:lnTo>
                  <a:pt x="3462" y="337"/>
                </a:lnTo>
                <a:lnTo>
                  <a:pt x="3440" y="332"/>
                </a:lnTo>
                <a:lnTo>
                  <a:pt x="3418" y="330"/>
                </a:lnTo>
                <a:lnTo>
                  <a:pt x="3394" y="328"/>
                </a:lnTo>
                <a:lnTo>
                  <a:pt x="3370" y="328"/>
                </a:lnTo>
                <a:close/>
                <a:moveTo>
                  <a:pt x="4545" y="602"/>
                </a:moveTo>
                <a:lnTo>
                  <a:pt x="4544" y="584"/>
                </a:lnTo>
                <a:lnTo>
                  <a:pt x="4542" y="569"/>
                </a:lnTo>
                <a:lnTo>
                  <a:pt x="4539" y="552"/>
                </a:lnTo>
                <a:lnTo>
                  <a:pt x="4536" y="537"/>
                </a:lnTo>
                <a:lnTo>
                  <a:pt x="4532" y="522"/>
                </a:lnTo>
                <a:lnTo>
                  <a:pt x="4527" y="508"/>
                </a:lnTo>
                <a:lnTo>
                  <a:pt x="4523" y="494"/>
                </a:lnTo>
                <a:lnTo>
                  <a:pt x="4517" y="481"/>
                </a:lnTo>
                <a:lnTo>
                  <a:pt x="4511" y="468"/>
                </a:lnTo>
                <a:lnTo>
                  <a:pt x="4504" y="456"/>
                </a:lnTo>
                <a:lnTo>
                  <a:pt x="4495" y="444"/>
                </a:lnTo>
                <a:lnTo>
                  <a:pt x="4487" y="433"/>
                </a:lnTo>
                <a:lnTo>
                  <a:pt x="4479" y="423"/>
                </a:lnTo>
                <a:lnTo>
                  <a:pt x="4469" y="413"/>
                </a:lnTo>
                <a:lnTo>
                  <a:pt x="4460" y="404"/>
                </a:lnTo>
                <a:lnTo>
                  <a:pt x="4450" y="395"/>
                </a:lnTo>
                <a:lnTo>
                  <a:pt x="4440" y="387"/>
                </a:lnTo>
                <a:lnTo>
                  <a:pt x="4428" y="379"/>
                </a:lnTo>
                <a:lnTo>
                  <a:pt x="4417" y="372"/>
                </a:lnTo>
                <a:lnTo>
                  <a:pt x="4404" y="366"/>
                </a:lnTo>
                <a:lnTo>
                  <a:pt x="4392" y="360"/>
                </a:lnTo>
                <a:lnTo>
                  <a:pt x="4379" y="354"/>
                </a:lnTo>
                <a:lnTo>
                  <a:pt x="4366" y="349"/>
                </a:lnTo>
                <a:lnTo>
                  <a:pt x="4353" y="344"/>
                </a:lnTo>
                <a:lnTo>
                  <a:pt x="4324" y="337"/>
                </a:lnTo>
                <a:lnTo>
                  <a:pt x="4295" y="331"/>
                </a:lnTo>
                <a:lnTo>
                  <a:pt x="4264" y="329"/>
                </a:lnTo>
                <a:lnTo>
                  <a:pt x="4232" y="328"/>
                </a:lnTo>
                <a:lnTo>
                  <a:pt x="4203" y="328"/>
                </a:lnTo>
                <a:lnTo>
                  <a:pt x="4175" y="330"/>
                </a:lnTo>
                <a:lnTo>
                  <a:pt x="4146" y="335"/>
                </a:lnTo>
                <a:lnTo>
                  <a:pt x="4119" y="341"/>
                </a:lnTo>
                <a:lnTo>
                  <a:pt x="4091" y="348"/>
                </a:lnTo>
                <a:lnTo>
                  <a:pt x="4064" y="357"/>
                </a:lnTo>
                <a:lnTo>
                  <a:pt x="4051" y="363"/>
                </a:lnTo>
                <a:lnTo>
                  <a:pt x="4039" y="369"/>
                </a:lnTo>
                <a:lnTo>
                  <a:pt x="4027" y="375"/>
                </a:lnTo>
                <a:lnTo>
                  <a:pt x="4015" y="382"/>
                </a:lnTo>
                <a:lnTo>
                  <a:pt x="4004" y="389"/>
                </a:lnTo>
                <a:lnTo>
                  <a:pt x="3993" y="398"/>
                </a:lnTo>
                <a:lnTo>
                  <a:pt x="3982" y="406"/>
                </a:lnTo>
                <a:lnTo>
                  <a:pt x="3973" y="414"/>
                </a:lnTo>
                <a:lnTo>
                  <a:pt x="3964" y="424"/>
                </a:lnTo>
                <a:lnTo>
                  <a:pt x="3955" y="435"/>
                </a:lnTo>
                <a:lnTo>
                  <a:pt x="3948" y="445"/>
                </a:lnTo>
                <a:lnTo>
                  <a:pt x="3941" y="456"/>
                </a:lnTo>
                <a:lnTo>
                  <a:pt x="3933" y="468"/>
                </a:lnTo>
                <a:lnTo>
                  <a:pt x="3928" y="481"/>
                </a:lnTo>
                <a:lnTo>
                  <a:pt x="3923" y="494"/>
                </a:lnTo>
                <a:lnTo>
                  <a:pt x="3919" y="507"/>
                </a:lnTo>
                <a:lnTo>
                  <a:pt x="3916" y="521"/>
                </a:lnTo>
                <a:lnTo>
                  <a:pt x="3913" y="535"/>
                </a:lnTo>
                <a:lnTo>
                  <a:pt x="3912" y="551"/>
                </a:lnTo>
                <a:lnTo>
                  <a:pt x="3911" y="568"/>
                </a:lnTo>
                <a:lnTo>
                  <a:pt x="3911" y="581"/>
                </a:lnTo>
                <a:lnTo>
                  <a:pt x="3912" y="592"/>
                </a:lnTo>
                <a:lnTo>
                  <a:pt x="3913" y="606"/>
                </a:lnTo>
                <a:lnTo>
                  <a:pt x="3916" y="616"/>
                </a:lnTo>
                <a:lnTo>
                  <a:pt x="3918" y="628"/>
                </a:lnTo>
                <a:lnTo>
                  <a:pt x="3922" y="639"/>
                </a:lnTo>
                <a:lnTo>
                  <a:pt x="3925" y="648"/>
                </a:lnTo>
                <a:lnTo>
                  <a:pt x="3929" y="659"/>
                </a:lnTo>
                <a:lnTo>
                  <a:pt x="3933" y="667"/>
                </a:lnTo>
                <a:lnTo>
                  <a:pt x="3939" y="677"/>
                </a:lnTo>
                <a:lnTo>
                  <a:pt x="3944" y="685"/>
                </a:lnTo>
                <a:lnTo>
                  <a:pt x="3951" y="693"/>
                </a:lnTo>
                <a:lnTo>
                  <a:pt x="3964" y="709"/>
                </a:lnTo>
                <a:lnTo>
                  <a:pt x="3980" y="722"/>
                </a:lnTo>
                <a:lnTo>
                  <a:pt x="3996" y="735"/>
                </a:lnTo>
                <a:lnTo>
                  <a:pt x="4014" y="746"/>
                </a:lnTo>
                <a:lnTo>
                  <a:pt x="4034" y="756"/>
                </a:lnTo>
                <a:lnTo>
                  <a:pt x="4055" y="765"/>
                </a:lnTo>
                <a:lnTo>
                  <a:pt x="4077" y="774"/>
                </a:lnTo>
                <a:lnTo>
                  <a:pt x="4100" y="781"/>
                </a:lnTo>
                <a:lnTo>
                  <a:pt x="4125" y="788"/>
                </a:lnTo>
                <a:lnTo>
                  <a:pt x="4150" y="795"/>
                </a:lnTo>
                <a:lnTo>
                  <a:pt x="4284" y="825"/>
                </a:lnTo>
                <a:lnTo>
                  <a:pt x="4318" y="835"/>
                </a:lnTo>
                <a:lnTo>
                  <a:pt x="4353" y="845"/>
                </a:lnTo>
                <a:lnTo>
                  <a:pt x="4368" y="851"/>
                </a:lnTo>
                <a:lnTo>
                  <a:pt x="4384" y="858"/>
                </a:lnTo>
                <a:lnTo>
                  <a:pt x="4399" y="866"/>
                </a:lnTo>
                <a:lnTo>
                  <a:pt x="4412" y="874"/>
                </a:lnTo>
                <a:lnTo>
                  <a:pt x="4425" y="883"/>
                </a:lnTo>
                <a:lnTo>
                  <a:pt x="4436" y="894"/>
                </a:lnTo>
                <a:lnTo>
                  <a:pt x="4445" y="905"/>
                </a:lnTo>
                <a:lnTo>
                  <a:pt x="4455" y="918"/>
                </a:lnTo>
                <a:lnTo>
                  <a:pt x="4461" y="931"/>
                </a:lnTo>
                <a:lnTo>
                  <a:pt x="4466" y="946"/>
                </a:lnTo>
                <a:lnTo>
                  <a:pt x="4469" y="963"/>
                </a:lnTo>
                <a:lnTo>
                  <a:pt x="4470" y="981"/>
                </a:lnTo>
                <a:lnTo>
                  <a:pt x="4470" y="991"/>
                </a:lnTo>
                <a:lnTo>
                  <a:pt x="4469" y="1002"/>
                </a:lnTo>
                <a:lnTo>
                  <a:pt x="4467" y="1012"/>
                </a:lnTo>
                <a:lnTo>
                  <a:pt x="4465" y="1021"/>
                </a:lnTo>
                <a:lnTo>
                  <a:pt x="4461" y="1031"/>
                </a:lnTo>
                <a:lnTo>
                  <a:pt x="4457" y="1040"/>
                </a:lnTo>
                <a:lnTo>
                  <a:pt x="4453" y="1048"/>
                </a:lnTo>
                <a:lnTo>
                  <a:pt x="4448" y="1055"/>
                </a:lnTo>
                <a:lnTo>
                  <a:pt x="4442" y="1064"/>
                </a:lnTo>
                <a:lnTo>
                  <a:pt x="4436" y="1071"/>
                </a:lnTo>
                <a:lnTo>
                  <a:pt x="4430" y="1078"/>
                </a:lnTo>
                <a:lnTo>
                  <a:pt x="4423" y="1084"/>
                </a:lnTo>
                <a:lnTo>
                  <a:pt x="4407" y="1096"/>
                </a:lnTo>
                <a:lnTo>
                  <a:pt x="4391" y="1107"/>
                </a:lnTo>
                <a:lnTo>
                  <a:pt x="4373" y="1115"/>
                </a:lnTo>
                <a:lnTo>
                  <a:pt x="4354" y="1122"/>
                </a:lnTo>
                <a:lnTo>
                  <a:pt x="4335" y="1129"/>
                </a:lnTo>
                <a:lnTo>
                  <a:pt x="4316" y="1134"/>
                </a:lnTo>
                <a:lnTo>
                  <a:pt x="4296" y="1137"/>
                </a:lnTo>
                <a:lnTo>
                  <a:pt x="4276" y="1140"/>
                </a:lnTo>
                <a:lnTo>
                  <a:pt x="4257" y="1142"/>
                </a:lnTo>
                <a:lnTo>
                  <a:pt x="4238" y="1142"/>
                </a:lnTo>
                <a:lnTo>
                  <a:pt x="4211" y="1141"/>
                </a:lnTo>
                <a:lnTo>
                  <a:pt x="4187" y="1139"/>
                </a:lnTo>
                <a:lnTo>
                  <a:pt x="4163" y="1135"/>
                </a:lnTo>
                <a:lnTo>
                  <a:pt x="4140" y="1129"/>
                </a:lnTo>
                <a:lnTo>
                  <a:pt x="4119" y="1121"/>
                </a:lnTo>
                <a:lnTo>
                  <a:pt x="4099" y="1112"/>
                </a:lnTo>
                <a:lnTo>
                  <a:pt x="4080" y="1101"/>
                </a:lnTo>
                <a:lnTo>
                  <a:pt x="4062" y="1089"/>
                </a:lnTo>
                <a:lnTo>
                  <a:pt x="4046" y="1074"/>
                </a:lnTo>
                <a:lnTo>
                  <a:pt x="4032" y="1058"/>
                </a:lnTo>
                <a:lnTo>
                  <a:pt x="4026" y="1050"/>
                </a:lnTo>
                <a:lnTo>
                  <a:pt x="4019" y="1041"/>
                </a:lnTo>
                <a:lnTo>
                  <a:pt x="4014" y="1032"/>
                </a:lnTo>
                <a:lnTo>
                  <a:pt x="4008" y="1022"/>
                </a:lnTo>
                <a:lnTo>
                  <a:pt x="4005" y="1012"/>
                </a:lnTo>
                <a:lnTo>
                  <a:pt x="4000" y="1001"/>
                </a:lnTo>
                <a:lnTo>
                  <a:pt x="3996" y="990"/>
                </a:lnTo>
                <a:lnTo>
                  <a:pt x="3993" y="978"/>
                </a:lnTo>
                <a:lnTo>
                  <a:pt x="3988" y="955"/>
                </a:lnTo>
                <a:lnTo>
                  <a:pt x="3986" y="930"/>
                </a:lnTo>
                <a:lnTo>
                  <a:pt x="3881" y="930"/>
                </a:lnTo>
                <a:lnTo>
                  <a:pt x="3884" y="949"/>
                </a:lnTo>
                <a:lnTo>
                  <a:pt x="3886" y="968"/>
                </a:lnTo>
                <a:lnTo>
                  <a:pt x="3890" y="985"/>
                </a:lnTo>
                <a:lnTo>
                  <a:pt x="3893" y="1002"/>
                </a:lnTo>
                <a:lnTo>
                  <a:pt x="3898" y="1019"/>
                </a:lnTo>
                <a:lnTo>
                  <a:pt x="3904" y="1035"/>
                </a:lnTo>
                <a:lnTo>
                  <a:pt x="3910" y="1050"/>
                </a:lnTo>
                <a:lnTo>
                  <a:pt x="3916" y="1065"/>
                </a:lnTo>
                <a:lnTo>
                  <a:pt x="3923" y="1079"/>
                </a:lnTo>
                <a:lnTo>
                  <a:pt x="3930" y="1092"/>
                </a:lnTo>
                <a:lnTo>
                  <a:pt x="3938" y="1104"/>
                </a:lnTo>
                <a:lnTo>
                  <a:pt x="3948" y="1116"/>
                </a:lnTo>
                <a:lnTo>
                  <a:pt x="3957" y="1128"/>
                </a:lnTo>
                <a:lnTo>
                  <a:pt x="3967" y="1139"/>
                </a:lnTo>
                <a:lnTo>
                  <a:pt x="3977" y="1149"/>
                </a:lnTo>
                <a:lnTo>
                  <a:pt x="3988" y="1159"/>
                </a:lnTo>
                <a:lnTo>
                  <a:pt x="4000" y="1167"/>
                </a:lnTo>
                <a:lnTo>
                  <a:pt x="4012" y="1175"/>
                </a:lnTo>
                <a:lnTo>
                  <a:pt x="4025" y="1183"/>
                </a:lnTo>
                <a:lnTo>
                  <a:pt x="4038" y="1190"/>
                </a:lnTo>
                <a:lnTo>
                  <a:pt x="4051" y="1197"/>
                </a:lnTo>
                <a:lnTo>
                  <a:pt x="4065" y="1203"/>
                </a:lnTo>
                <a:lnTo>
                  <a:pt x="4081" y="1207"/>
                </a:lnTo>
                <a:lnTo>
                  <a:pt x="4095" y="1212"/>
                </a:lnTo>
                <a:lnTo>
                  <a:pt x="4110" y="1217"/>
                </a:lnTo>
                <a:lnTo>
                  <a:pt x="4127" y="1221"/>
                </a:lnTo>
                <a:lnTo>
                  <a:pt x="4144" y="1223"/>
                </a:lnTo>
                <a:lnTo>
                  <a:pt x="4160" y="1225"/>
                </a:lnTo>
                <a:lnTo>
                  <a:pt x="4195" y="1229"/>
                </a:lnTo>
                <a:lnTo>
                  <a:pt x="4232" y="1230"/>
                </a:lnTo>
                <a:lnTo>
                  <a:pt x="4263" y="1229"/>
                </a:lnTo>
                <a:lnTo>
                  <a:pt x="4292" y="1226"/>
                </a:lnTo>
                <a:lnTo>
                  <a:pt x="4323" y="1222"/>
                </a:lnTo>
                <a:lnTo>
                  <a:pt x="4353" y="1216"/>
                </a:lnTo>
                <a:lnTo>
                  <a:pt x="4381" y="1207"/>
                </a:lnTo>
                <a:lnTo>
                  <a:pt x="4410" y="1198"/>
                </a:lnTo>
                <a:lnTo>
                  <a:pt x="4424" y="1192"/>
                </a:lnTo>
                <a:lnTo>
                  <a:pt x="4437" y="1186"/>
                </a:lnTo>
                <a:lnTo>
                  <a:pt x="4450" y="1179"/>
                </a:lnTo>
                <a:lnTo>
                  <a:pt x="4463" y="1172"/>
                </a:lnTo>
                <a:lnTo>
                  <a:pt x="4475" y="1164"/>
                </a:lnTo>
                <a:lnTo>
                  <a:pt x="4487" y="1155"/>
                </a:lnTo>
                <a:lnTo>
                  <a:pt x="4498" y="1146"/>
                </a:lnTo>
                <a:lnTo>
                  <a:pt x="4508" y="1136"/>
                </a:lnTo>
                <a:lnTo>
                  <a:pt x="4518" y="1126"/>
                </a:lnTo>
                <a:lnTo>
                  <a:pt x="4527" y="1115"/>
                </a:lnTo>
                <a:lnTo>
                  <a:pt x="4536" y="1104"/>
                </a:lnTo>
                <a:lnTo>
                  <a:pt x="4543" y="1092"/>
                </a:lnTo>
                <a:lnTo>
                  <a:pt x="4550" y="1079"/>
                </a:lnTo>
                <a:lnTo>
                  <a:pt x="4557" y="1066"/>
                </a:lnTo>
                <a:lnTo>
                  <a:pt x="4562" y="1052"/>
                </a:lnTo>
                <a:lnTo>
                  <a:pt x="4567" y="1038"/>
                </a:lnTo>
                <a:lnTo>
                  <a:pt x="4570" y="1023"/>
                </a:lnTo>
                <a:lnTo>
                  <a:pt x="4573" y="1007"/>
                </a:lnTo>
                <a:lnTo>
                  <a:pt x="4574" y="990"/>
                </a:lnTo>
                <a:lnTo>
                  <a:pt x="4575" y="974"/>
                </a:lnTo>
                <a:lnTo>
                  <a:pt x="4574" y="960"/>
                </a:lnTo>
                <a:lnTo>
                  <a:pt x="4573" y="946"/>
                </a:lnTo>
                <a:lnTo>
                  <a:pt x="4571" y="934"/>
                </a:lnTo>
                <a:lnTo>
                  <a:pt x="4569" y="921"/>
                </a:lnTo>
                <a:lnTo>
                  <a:pt x="4565" y="909"/>
                </a:lnTo>
                <a:lnTo>
                  <a:pt x="4562" y="899"/>
                </a:lnTo>
                <a:lnTo>
                  <a:pt x="4558" y="887"/>
                </a:lnTo>
                <a:lnTo>
                  <a:pt x="4554" y="876"/>
                </a:lnTo>
                <a:lnTo>
                  <a:pt x="4548" y="867"/>
                </a:lnTo>
                <a:lnTo>
                  <a:pt x="4542" y="857"/>
                </a:lnTo>
                <a:lnTo>
                  <a:pt x="4536" y="848"/>
                </a:lnTo>
                <a:lnTo>
                  <a:pt x="4529" y="838"/>
                </a:lnTo>
                <a:lnTo>
                  <a:pt x="4514" y="822"/>
                </a:lnTo>
                <a:lnTo>
                  <a:pt x="4498" y="806"/>
                </a:lnTo>
                <a:lnTo>
                  <a:pt x="4480" y="793"/>
                </a:lnTo>
                <a:lnTo>
                  <a:pt x="4461" y="781"/>
                </a:lnTo>
                <a:lnTo>
                  <a:pt x="4441" y="771"/>
                </a:lnTo>
                <a:lnTo>
                  <a:pt x="4419" y="761"/>
                </a:lnTo>
                <a:lnTo>
                  <a:pt x="4398" y="753"/>
                </a:lnTo>
                <a:lnTo>
                  <a:pt x="4375" y="747"/>
                </a:lnTo>
                <a:lnTo>
                  <a:pt x="4354" y="741"/>
                </a:lnTo>
                <a:lnTo>
                  <a:pt x="4331" y="737"/>
                </a:lnTo>
                <a:lnTo>
                  <a:pt x="4192" y="706"/>
                </a:lnTo>
                <a:lnTo>
                  <a:pt x="4164" y="698"/>
                </a:lnTo>
                <a:lnTo>
                  <a:pt x="4134" y="689"/>
                </a:lnTo>
                <a:lnTo>
                  <a:pt x="4119" y="683"/>
                </a:lnTo>
                <a:lnTo>
                  <a:pt x="4105" y="677"/>
                </a:lnTo>
                <a:lnTo>
                  <a:pt x="4090" y="670"/>
                </a:lnTo>
                <a:lnTo>
                  <a:pt x="4076" y="661"/>
                </a:lnTo>
                <a:lnTo>
                  <a:pt x="4064" y="653"/>
                </a:lnTo>
                <a:lnTo>
                  <a:pt x="4052" y="642"/>
                </a:lnTo>
                <a:lnTo>
                  <a:pt x="4042" y="632"/>
                </a:lnTo>
                <a:lnTo>
                  <a:pt x="4033" y="621"/>
                </a:lnTo>
                <a:lnTo>
                  <a:pt x="4025" y="608"/>
                </a:lnTo>
                <a:lnTo>
                  <a:pt x="4020" y="594"/>
                </a:lnTo>
                <a:lnTo>
                  <a:pt x="4018" y="587"/>
                </a:lnTo>
                <a:lnTo>
                  <a:pt x="4017" y="578"/>
                </a:lnTo>
                <a:lnTo>
                  <a:pt x="4015" y="570"/>
                </a:lnTo>
                <a:lnTo>
                  <a:pt x="4015" y="562"/>
                </a:lnTo>
                <a:lnTo>
                  <a:pt x="4015" y="552"/>
                </a:lnTo>
                <a:lnTo>
                  <a:pt x="4017" y="543"/>
                </a:lnTo>
                <a:lnTo>
                  <a:pt x="4018" y="533"/>
                </a:lnTo>
                <a:lnTo>
                  <a:pt x="4020" y="524"/>
                </a:lnTo>
                <a:lnTo>
                  <a:pt x="4023" y="515"/>
                </a:lnTo>
                <a:lnTo>
                  <a:pt x="4026" y="507"/>
                </a:lnTo>
                <a:lnTo>
                  <a:pt x="4030" y="500"/>
                </a:lnTo>
                <a:lnTo>
                  <a:pt x="4033" y="493"/>
                </a:lnTo>
                <a:lnTo>
                  <a:pt x="4044" y="478"/>
                </a:lnTo>
                <a:lnTo>
                  <a:pt x="4055" y="467"/>
                </a:lnTo>
                <a:lnTo>
                  <a:pt x="4068" y="456"/>
                </a:lnTo>
                <a:lnTo>
                  <a:pt x="4082" y="446"/>
                </a:lnTo>
                <a:lnTo>
                  <a:pt x="4096" y="439"/>
                </a:lnTo>
                <a:lnTo>
                  <a:pt x="4113" y="432"/>
                </a:lnTo>
                <a:lnTo>
                  <a:pt x="4129" y="426"/>
                </a:lnTo>
                <a:lnTo>
                  <a:pt x="4146" y="423"/>
                </a:lnTo>
                <a:lnTo>
                  <a:pt x="4164" y="419"/>
                </a:lnTo>
                <a:lnTo>
                  <a:pt x="4182" y="417"/>
                </a:lnTo>
                <a:lnTo>
                  <a:pt x="4200" y="416"/>
                </a:lnTo>
                <a:lnTo>
                  <a:pt x="4217" y="416"/>
                </a:lnTo>
                <a:lnTo>
                  <a:pt x="4239" y="416"/>
                </a:lnTo>
                <a:lnTo>
                  <a:pt x="4261" y="418"/>
                </a:lnTo>
                <a:lnTo>
                  <a:pt x="4282" y="421"/>
                </a:lnTo>
                <a:lnTo>
                  <a:pt x="4302" y="426"/>
                </a:lnTo>
                <a:lnTo>
                  <a:pt x="4321" y="432"/>
                </a:lnTo>
                <a:lnTo>
                  <a:pt x="4339" y="440"/>
                </a:lnTo>
                <a:lnTo>
                  <a:pt x="4356" y="449"/>
                </a:lnTo>
                <a:lnTo>
                  <a:pt x="4372" y="459"/>
                </a:lnTo>
                <a:lnTo>
                  <a:pt x="4386" y="473"/>
                </a:lnTo>
                <a:lnTo>
                  <a:pt x="4399" y="486"/>
                </a:lnTo>
                <a:lnTo>
                  <a:pt x="4411" y="501"/>
                </a:lnTo>
                <a:lnTo>
                  <a:pt x="4421" y="518"/>
                </a:lnTo>
                <a:lnTo>
                  <a:pt x="4429" y="537"/>
                </a:lnTo>
                <a:lnTo>
                  <a:pt x="4435" y="557"/>
                </a:lnTo>
                <a:lnTo>
                  <a:pt x="4438" y="578"/>
                </a:lnTo>
                <a:lnTo>
                  <a:pt x="4441" y="602"/>
                </a:lnTo>
                <a:lnTo>
                  <a:pt x="4545" y="602"/>
                </a:lnTo>
                <a:close/>
                <a:moveTo>
                  <a:pt x="4786" y="719"/>
                </a:moveTo>
                <a:lnTo>
                  <a:pt x="4790" y="690"/>
                </a:lnTo>
                <a:lnTo>
                  <a:pt x="4797" y="661"/>
                </a:lnTo>
                <a:lnTo>
                  <a:pt x="4804" y="633"/>
                </a:lnTo>
                <a:lnTo>
                  <a:pt x="4814" y="606"/>
                </a:lnTo>
                <a:lnTo>
                  <a:pt x="4824" y="579"/>
                </a:lnTo>
                <a:lnTo>
                  <a:pt x="4838" y="554"/>
                </a:lnTo>
                <a:lnTo>
                  <a:pt x="4845" y="543"/>
                </a:lnTo>
                <a:lnTo>
                  <a:pt x="4853" y="531"/>
                </a:lnTo>
                <a:lnTo>
                  <a:pt x="4861" y="520"/>
                </a:lnTo>
                <a:lnTo>
                  <a:pt x="4870" y="509"/>
                </a:lnTo>
                <a:lnTo>
                  <a:pt x="4878" y="499"/>
                </a:lnTo>
                <a:lnTo>
                  <a:pt x="4887" y="488"/>
                </a:lnTo>
                <a:lnTo>
                  <a:pt x="4897" y="480"/>
                </a:lnTo>
                <a:lnTo>
                  <a:pt x="4908" y="470"/>
                </a:lnTo>
                <a:lnTo>
                  <a:pt x="4918" y="462"/>
                </a:lnTo>
                <a:lnTo>
                  <a:pt x="4930" y="455"/>
                </a:lnTo>
                <a:lnTo>
                  <a:pt x="4941" y="448"/>
                </a:lnTo>
                <a:lnTo>
                  <a:pt x="4954" y="440"/>
                </a:lnTo>
                <a:lnTo>
                  <a:pt x="4966" y="435"/>
                </a:lnTo>
                <a:lnTo>
                  <a:pt x="4979" y="430"/>
                </a:lnTo>
                <a:lnTo>
                  <a:pt x="4993" y="425"/>
                </a:lnTo>
                <a:lnTo>
                  <a:pt x="5007" y="421"/>
                </a:lnTo>
                <a:lnTo>
                  <a:pt x="5022" y="419"/>
                </a:lnTo>
                <a:lnTo>
                  <a:pt x="5036" y="417"/>
                </a:lnTo>
                <a:lnTo>
                  <a:pt x="5051" y="416"/>
                </a:lnTo>
                <a:lnTo>
                  <a:pt x="5068" y="416"/>
                </a:lnTo>
                <a:lnTo>
                  <a:pt x="5083" y="416"/>
                </a:lnTo>
                <a:lnTo>
                  <a:pt x="5098" y="417"/>
                </a:lnTo>
                <a:lnTo>
                  <a:pt x="5113" y="419"/>
                </a:lnTo>
                <a:lnTo>
                  <a:pt x="5127" y="421"/>
                </a:lnTo>
                <a:lnTo>
                  <a:pt x="5140" y="425"/>
                </a:lnTo>
                <a:lnTo>
                  <a:pt x="5155" y="430"/>
                </a:lnTo>
                <a:lnTo>
                  <a:pt x="5168" y="435"/>
                </a:lnTo>
                <a:lnTo>
                  <a:pt x="5180" y="440"/>
                </a:lnTo>
                <a:lnTo>
                  <a:pt x="5192" y="446"/>
                </a:lnTo>
                <a:lnTo>
                  <a:pt x="5203" y="454"/>
                </a:lnTo>
                <a:lnTo>
                  <a:pt x="5215" y="462"/>
                </a:lnTo>
                <a:lnTo>
                  <a:pt x="5226" y="470"/>
                </a:lnTo>
                <a:lnTo>
                  <a:pt x="5236" y="478"/>
                </a:lnTo>
                <a:lnTo>
                  <a:pt x="5246" y="488"/>
                </a:lnTo>
                <a:lnTo>
                  <a:pt x="5255" y="497"/>
                </a:lnTo>
                <a:lnTo>
                  <a:pt x="5264" y="508"/>
                </a:lnTo>
                <a:lnTo>
                  <a:pt x="5272" y="519"/>
                </a:lnTo>
                <a:lnTo>
                  <a:pt x="5281" y="531"/>
                </a:lnTo>
                <a:lnTo>
                  <a:pt x="5288" y="541"/>
                </a:lnTo>
                <a:lnTo>
                  <a:pt x="5295" y="554"/>
                </a:lnTo>
                <a:lnTo>
                  <a:pt x="5308" y="579"/>
                </a:lnTo>
                <a:lnTo>
                  <a:pt x="5317" y="606"/>
                </a:lnTo>
                <a:lnTo>
                  <a:pt x="5326" y="633"/>
                </a:lnTo>
                <a:lnTo>
                  <a:pt x="5333" y="661"/>
                </a:lnTo>
                <a:lnTo>
                  <a:pt x="5336" y="690"/>
                </a:lnTo>
                <a:lnTo>
                  <a:pt x="5339" y="719"/>
                </a:lnTo>
                <a:lnTo>
                  <a:pt x="4786" y="719"/>
                </a:lnTo>
                <a:close/>
                <a:moveTo>
                  <a:pt x="5443" y="807"/>
                </a:moveTo>
                <a:lnTo>
                  <a:pt x="5443" y="785"/>
                </a:lnTo>
                <a:lnTo>
                  <a:pt x="5443" y="762"/>
                </a:lnTo>
                <a:lnTo>
                  <a:pt x="5442" y="740"/>
                </a:lnTo>
                <a:lnTo>
                  <a:pt x="5441" y="717"/>
                </a:lnTo>
                <a:lnTo>
                  <a:pt x="5439" y="696"/>
                </a:lnTo>
                <a:lnTo>
                  <a:pt x="5435" y="673"/>
                </a:lnTo>
                <a:lnTo>
                  <a:pt x="5432" y="652"/>
                </a:lnTo>
                <a:lnTo>
                  <a:pt x="5427" y="630"/>
                </a:lnTo>
                <a:lnTo>
                  <a:pt x="5421" y="610"/>
                </a:lnTo>
                <a:lnTo>
                  <a:pt x="5415" y="589"/>
                </a:lnTo>
                <a:lnTo>
                  <a:pt x="5408" y="569"/>
                </a:lnTo>
                <a:lnTo>
                  <a:pt x="5399" y="550"/>
                </a:lnTo>
                <a:lnTo>
                  <a:pt x="5391" y="531"/>
                </a:lnTo>
                <a:lnTo>
                  <a:pt x="5382" y="512"/>
                </a:lnTo>
                <a:lnTo>
                  <a:pt x="5372" y="494"/>
                </a:lnTo>
                <a:lnTo>
                  <a:pt x="5361" y="477"/>
                </a:lnTo>
                <a:lnTo>
                  <a:pt x="5350" y="461"/>
                </a:lnTo>
                <a:lnTo>
                  <a:pt x="5336" y="445"/>
                </a:lnTo>
                <a:lnTo>
                  <a:pt x="5323" y="430"/>
                </a:lnTo>
                <a:lnTo>
                  <a:pt x="5308" y="416"/>
                </a:lnTo>
                <a:lnTo>
                  <a:pt x="5294" y="402"/>
                </a:lnTo>
                <a:lnTo>
                  <a:pt x="5277" y="391"/>
                </a:lnTo>
                <a:lnTo>
                  <a:pt x="5260" y="379"/>
                </a:lnTo>
                <a:lnTo>
                  <a:pt x="5243" y="368"/>
                </a:lnTo>
                <a:lnTo>
                  <a:pt x="5224" y="360"/>
                </a:lnTo>
                <a:lnTo>
                  <a:pt x="5205" y="351"/>
                </a:lnTo>
                <a:lnTo>
                  <a:pt x="5183" y="344"/>
                </a:lnTo>
                <a:lnTo>
                  <a:pt x="5162" y="338"/>
                </a:lnTo>
                <a:lnTo>
                  <a:pt x="5140" y="334"/>
                </a:lnTo>
                <a:lnTo>
                  <a:pt x="5117" y="330"/>
                </a:lnTo>
                <a:lnTo>
                  <a:pt x="5093" y="328"/>
                </a:lnTo>
                <a:lnTo>
                  <a:pt x="5068" y="328"/>
                </a:lnTo>
                <a:lnTo>
                  <a:pt x="5043" y="328"/>
                </a:lnTo>
                <a:lnTo>
                  <a:pt x="5018" y="330"/>
                </a:lnTo>
                <a:lnTo>
                  <a:pt x="4996" y="334"/>
                </a:lnTo>
                <a:lnTo>
                  <a:pt x="4973" y="337"/>
                </a:lnTo>
                <a:lnTo>
                  <a:pt x="4952" y="343"/>
                </a:lnTo>
                <a:lnTo>
                  <a:pt x="4931" y="350"/>
                </a:lnTo>
                <a:lnTo>
                  <a:pt x="4911" y="357"/>
                </a:lnTo>
                <a:lnTo>
                  <a:pt x="4893" y="366"/>
                </a:lnTo>
                <a:lnTo>
                  <a:pt x="4876" y="376"/>
                </a:lnTo>
                <a:lnTo>
                  <a:pt x="4858" y="387"/>
                </a:lnTo>
                <a:lnTo>
                  <a:pt x="4842" y="398"/>
                </a:lnTo>
                <a:lnTo>
                  <a:pt x="4827" y="411"/>
                </a:lnTo>
                <a:lnTo>
                  <a:pt x="4811" y="424"/>
                </a:lnTo>
                <a:lnTo>
                  <a:pt x="4798" y="438"/>
                </a:lnTo>
                <a:lnTo>
                  <a:pt x="4785" y="454"/>
                </a:lnTo>
                <a:lnTo>
                  <a:pt x="4773" y="469"/>
                </a:lnTo>
                <a:lnTo>
                  <a:pt x="4762" y="484"/>
                </a:lnTo>
                <a:lnTo>
                  <a:pt x="4751" y="502"/>
                </a:lnTo>
                <a:lnTo>
                  <a:pt x="4741" y="519"/>
                </a:lnTo>
                <a:lnTo>
                  <a:pt x="4733" y="537"/>
                </a:lnTo>
                <a:lnTo>
                  <a:pt x="4725" y="556"/>
                </a:lnTo>
                <a:lnTo>
                  <a:pt x="4716" y="575"/>
                </a:lnTo>
                <a:lnTo>
                  <a:pt x="4710" y="594"/>
                </a:lnTo>
                <a:lnTo>
                  <a:pt x="4704" y="614"/>
                </a:lnTo>
                <a:lnTo>
                  <a:pt x="4699" y="633"/>
                </a:lnTo>
                <a:lnTo>
                  <a:pt x="4695" y="653"/>
                </a:lnTo>
                <a:lnTo>
                  <a:pt x="4690" y="674"/>
                </a:lnTo>
                <a:lnTo>
                  <a:pt x="4688" y="695"/>
                </a:lnTo>
                <a:lnTo>
                  <a:pt x="4685" y="716"/>
                </a:lnTo>
                <a:lnTo>
                  <a:pt x="4683" y="736"/>
                </a:lnTo>
                <a:lnTo>
                  <a:pt x="4682" y="757"/>
                </a:lnTo>
                <a:lnTo>
                  <a:pt x="4682" y="779"/>
                </a:lnTo>
                <a:lnTo>
                  <a:pt x="4682" y="801"/>
                </a:lnTo>
                <a:lnTo>
                  <a:pt x="4683" y="824"/>
                </a:lnTo>
                <a:lnTo>
                  <a:pt x="4685" y="847"/>
                </a:lnTo>
                <a:lnTo>
                  <a:pt x="4688" y="868"/>
                </a:lnTo>
                <a:lnTo>
                  <a:pt x="4690" y="889"/>
                </a:lnTo>
                <a:lnTo>
                  <a:pt x="4695" y="911"/>
                </a:lnTo>
                <a:lnTo>
                  <a:pt x="4699" y="931"/>
                </a:lnTo>
                <a:lnTo>
                  <a:pt x="4704" y="952"/>
                </a:lnTo>
                <a:lnTo>
                  <a:pt x="4710" y="971"/>
                </a:lnTo>
                <a:lnTo>
                  <a:pt x="4716" y="991"/>
                </a:lnTo>
                <a:lnTo>
                  <a:pt x="4725" y="1010"/>
                </a:lnTo>
                <a:lnTo>
                  <a:pt x="4733" y="1028"/>
                </a:lnTo>
                <a:lnTo>
                  <a:pt x="4741" y="1046"/>
                </a:lnTo>
                <a:lnTo>
                  <a:pt x="4751" y="1063"/>
                </a:lnTo>
                <a:lnTo>
                  <a:pt x="4762" y="1079"/>
                </a:lnTo>
                <a:lnTo>
                  <a:pt x="4773" y="1096"/>
                </a:lnTo>
                <a:lnTo>
                  <a:pt x="4785" y="1110"/>
                </a:lnTo>
                <a:lnTo>
                  <a:pt x="4798" y="1126"/>
                </a:lnTo>
                <a:lnTo>
                  <a:pt x="4811" y="1139"/>
                </a:lnTo>
                <a:lnTo>
                  <a:pt x="4827" y="1152"/>
                </a:lnTo>
                <a:lnTo>
                  <a:pt x="4842" y="1164"/>
                </a:lnTo>
                <a:lnTo>
                  <a:pt x="4858" y="1174"/>
                </a:lnTo>
                <a:lnTo>
                  <a:pt x="4876" y="1185"/>
                </a:lnTo>
                <a:lnTo>
                  <a:pt x="4893" y="1193"/>
                </a:lnTo>
                <a:lnTo>
                  <a:pt x="4911" y="1202"/>
                </a:lnTo>
                <a:lnTo>
                  <a:pt x="4931" y="1209"/>
                </a:lnTo>
                <a:lnTo>
                  <a:pt x="4952" y="1216"/>
                </a:lnTo>
                <a:lnTo>
                  <a:pt x="4973" y="1221"/>
                </a:lnTo>
                <a:lnTo>
                  <a:pt x="4996" y="1224"/>
                </a:lnTo>
                <a:lnTo>
                  <a:pt x="5018" y="1228"/>
                </a:lnTo>
                <a:lnTo>
                  <a:pt x="5043" y="1229"/>
                </a:lnTo>
                <a:lnTo>
                  <a:pt x="5068" y="1230"/>
                </a:lnTo>
                <a:lnTo>
                  <a:pt x="5087" y="1230"/>
                </a:lnTo>
                <a:lnTo>
                  <a:pt x="5107" y="1229"/>
                </a:lnTo>
                <a:lnTo>
                  <a:pt x="5126" y="1228"/>
                </a:lnTo>
                <a:lnTo>
                  <a:pt x="5144" y="1225"/>
                </a:lnTo>
                <a:lnTo>
                  <a:pt x="5162" y="1222"/>
                </a:lnTo>
                <a:lnTo>
                  <a:pt x="5178" y="1218"/>
                </a:lnTo>
                <a:lnTo>
                  <a:pt x="5195" y="1215"/>
                </a:lnTo>
                <a:lnTo>
                  <a:pt x="5211" y="1210"/>
                </a:lnTo>
                <a:lnTo>
                  <a:pt x="5226" y="1204"/>
                </a:lnTo>
                <a:lnTo>
                  <a:pt x="5241" y="1198"/>
                </a:lnTo>
                <a:lnTo>
                  <a:pt x="5256" y="1192"/>
                </a:lnTo>
                <a:lnTo>
                  <a:pt x="5269" y="1184"/>
                </a:lnTo>
                <a:lnTo>
                  <a:pt x="5282" y="1177"/>
                </a:lnTo>
                <a:lnTo>
                  <a:pt x="5295" y="1168"/>
                </a:lnTo>
                <a:lnTo>
                  <a:pt x="5307" y="1159"/>
                </a:lnTo>
                <a:lnTo>
                  <a:pt x="5319" y="1149"/>
                </a:lnTo>
                <a:lnTo>
                  <a:pt x="5329" y="1140"/>
                </a:lnTo>
                <a:lnTo>
                  <a:pt x="5340" y="1129"/>
                </a:lnTo>
                <a:lnTo>
                  <a:pt x="5350" y="1117"/>
                </a:lnTo>
                <a:lnTo>
                  <a:pt x="5359" y="1105"/>
                </a:lnTo>
                <a:lnTo>
                  <a:pt x="5369" y="1093"/>
                </a:lnTo>
                <a:lnTo>
                  <a:pt x="5377" y="1080"/>
                </a:lnTo>
                <a:lnTo>
                  <a:pt x="5385" y="1067"/>
                </a:lnTo>
                <a:lnTo>
                  <a:pt x="5394" y="1053"/>
                </a:lnTo>
                <a:lnTo>
                  <a:pt x="5401" y="1039"/>
                </a:lnTo>
                <a:lnTo>
                  <a:pt x="5408" y="1025"/>
                </a:lnTo>
                <a:lnTo>
                  <a:pt x="5414" y="1009"/>
                </a:lnTo>
                <a:lnTo>
                  <a:pt x="5420" y="993"/>
                </a:lnTo>
                <a:lnTo>
                  <a:pt x="5430" y="959"/>
                </a:lnTo>
                <a:lnTo>
                  <a:pt x="5440" y="924"/>
                </a:lnTo>
                <a:lnTo>
                  <a:pt x="5335" y="924"/>
                </a:lnTo>
                <a:lnTo>
                  <a:pt x="5329" y="949"/>
                </a:lnTo>
                <a:lnTo>
                  <a:pt x="5321" y="971"/>
                </a:lnTo>
                <a:lnTo>
                  <a:pt x="5312" y="993"/>
                </a:lnTo>
                <a:lnTo>
                  <a:pt x="5301" y="1014"/>
                </a:lnTo>
                <a:lnTo>
                  <a:pt x="5289" y="1033"/>
                </a:lnTo>
                <a:lnTo>
                  <a:pt x="5276" y="1051"/>
                </a:lnTo>
                <a:lnTo>
                  <a:pt x="5262" y="1067"/>
                </a:lnTo>
                <a:lnTo>
                  <a:pt x="5246" y="1083"/>
                </a:lnTo>
                <a:lnTo>
                  <a:pt x="5230" y="1096"/>
                </a:lnTo>
                <a:lnTo>
                  <a:pt x="5211" y="1108"/>
                </a:lnTo>
                <a:lnTo>
                  <a:pt x="5190" y="1118"/>
                </a:lnTo>
                <a:lnTo>
                  <a:pt x="5169" y="1127"/>
                </a:lnTo>
                <a:lnTo>
                  <a:pt x="5146" y="1134"/>
                </a:lnTo>
                <a:lnTo>
                  <a:pt x="5121" y="1139"/>
                </a:lnTo>
                <a:lnTo>
                  <a:pt x="5095" y="1141"/>
                </a:lnTo>
                <a:lnTo>
                  <a:pt x="5068" y="1142"/>
                </a:lnTo>
                <a:lnTo>
                  <a:pt x="5049" y="1142"/>
                </a:lnTo>
                <a:lnTo>
                  <a:pt x="5031" y="1140"/>
                </a:lnTo>
                <a:lnTo>
                  <a:pt x="5015" y="1137"/>
                </a:lnTo>
                <a:lnTo>
                  <a:pt x="4998" y="1134"/>
                </a:lnTo>
                <a:lnTo>
                  <a:pt x="4982" y="1130"/>
                </a:lnTo>
                <a:lnTo>
                  <a:pt x="4968" y="1124"/>
                </a:lnTo>
                <a:lnTo>
                  <a:pt x="4954" y="1118"/>
                </a:lnTo>
                <a:lnTo>
                  <a:pt x="4940" y="1111"/>
                </a:lnTo>
                <a:lnTo>
                  <a:pt x="4927" y="1104"/>
                </a:lnTo>
                <a:lnTo>
                  <a:pt x="4915" y="1095"/>
                </a:lnTo>
                <a:lnTo>
                  <a:pt x="4903" y="1086"/>
                </a:lnTo>
                <a:lnTo>
                  <a:pt x="4891" y="1077"/>
                </a:lnTo>
                <a:lnTo>
                  <a:pt x="4880" y="1066"/>
                </a:lnTo>
                <a:lnTo>
                  <a:pt x="4871" y="1055"/>
                </a:lnTo>
                <a:lnTo>
                  <a:pt x="4861" y="1044"/>
                </a:lnTo>
                <a:lnTo>
                  <a:pt x="4853" y="1032"/>
                </a:lnTo>
                <a:lnTo>
                  <a:pt x="4845" y="1019"/>
                </a:lnTo>
                <a:lnTo>
                  <a:pt x="4836" y="1007"/>
                </a:lnTo>
                <a:lnTo>
                  <a:pt x="4829" y="994"/>
                </a:lnTo>
                <a:lnTo>
                  <a:pt x="4823" y="979"/>
                </a:lnTo>
                <a:lnTo>
                  <a:pt x="4811" y="952"/>
                </a:lnTo>
                <a:lnTo>
                  <a:pt x="4802" y="924"/>
                </a:lnTo>
                <a:lnTo>
                  <a:pt x="4795" y="894"/>
                </a:lnTo>
                <a:lnTo>
                  <a:pt x="4790" y="864"/>
                </a:lnTo>
                <a:lnTo>
                  <a:pt x="4788" y="836"/>
                </a:lnTo>
                <a:lnTo>
                  <a:pt x="4786" y="807"/>
                </a:lnTo>
                <a:lnTo>
                  <a:pt x="5443" y="807"/>
                </a:lnTo>
                <a:close/>
                <a:moveTo>
                  <a:pt x="6004" y="817"/>
                </a:moveTo>
                <a:lnTo>
                  <a:pt x="6003" y="843"/>
                </a:lnTo>
                <a:lnTo>
                  <a:pt x="6004" y="869"/>
                </a:lnTo>
                <a:lnTo>
                  <a:pt x="6007" y="893"/>
                </a:lnTo>
                <a:lnTo>
                  <a:pt x="6009" y="917"/>
                </a:lnTo>
                <a:lnTo>
                  <a:pt x="6014" y="940"/>
                </a:lnTo>
                <a:lnTo>
                  <a:pt x="6018" y="962"/>
                </a:lnTo>
                <a:lnTo>
                  <a:pt x="6026" y="983"/>
                </a:lnTo>
                <a:lnTo>
                  <a:pt x="6033" y="1002"/>
                </a:lnTo>
                <a:lnTo>
                  <a:pt x="6041" y="1022"/>
                </a:lnTo>
                <a:lnTo>
                  <a:pt x="6052" y="1040"/>
                </a:lnTo>
                <a:lnTo>
                  <a:pt x="6062" y="1058"/>
                </a:lnTo>
                <a:lnTo>
                  <a:pt x="6074" y="1073"/>
                </a:lnTo>
                <a:lnTo>
                  <a:pt x="6086" y="1090"/>
                </a:lnTo>
                <a:lnTo>
                  <a:pt x="6100" y="1104"/>
                </a:lnTo>
                <a:lnTo>
                  <a:pt x="6115" y="1118"/>
                </a:lnTo>
                <a:lnTo>
                  <a:pt x="6130" y="1131"/>
                </a:lnTo>
                <a:lnTo>
                  <a:pt x="6147" y="1143"/>
                </a:lnTo>
                <a:lnTo>
                  <a:pt x="6163" y="1155"/>
                </a:lnTo>
                <a:lnTo>
                  <a:pt x="6181" y="1166"/>
                </a:lnTo>
                <a:lnTo>
                  <a:pt x="6200" y="1175"/>
                </a:lnTo>
                <a:lnTo>
                  <a:pt x="6219" y="1184"/>
                </a:lnTo>
                <a:lnTo>
                  <a:pt x="6239" y="1192"/>
                </a:lnTo>
                <a:lnTo>
                  <a:pt x="6261" y="1199"/>
                </a:lnTo>
                <a:lnTo>
                  <a:pt x="6282" y="1206"/>
                </a:lnTo>
                <a:lnTo>
                  <a:pt x="6305" y="1211"/>
                </a:lnTo>
                <a:lnTo>
                  <a:pt x="6327" y="1217"/>
                </a:lnTo>
                <a:lnTo>
                  <a:pt x="6351" y="1221"/>
                </a:lnTo>
                <a:lnTo>
                  <a:pt x="6375" y="1224"/>
                </a:lnTo>
                <a:lnTo>
                  <a:pt x="6399" y="1226"/>
                </a:lnTo>
                <a:lnTo>
                  <a:pt x="6424" y="1229"/>
                </a:lnTo>
                <a:lnTo>
                  <a:pt x="6450" y="1230"/>
                </a:lnTo>
                <a:lnTo>
                  <a:pt x="6476" y="1230"/>
                </a:lnTo>
                <a:lnTo>
                  <a:pt x="6514" y="1229"/>
                </a:lnTo>
                <a:lnTo>
                  <a:pt x="6549" y="1228"/>
                </a:lnTo>
                <a:lnTo>
                  <a:pt x="6584" y="1224"/>
                </a:lnTo>
                <a:lnTo>
                  <a:pt x="6615" y="1219"/>
                </a:lnTo>
                <a:lnTo>
                  <a:pt x="6644" y="1213"/>
                </a:lnTo>
                <a:lnTo>
                  <a:pt x="6673" y="1206"/>
                </a:lnTo>
                <a:lnTo>
                  <a:pt x="6699" y="1198"/>
                </a:lnTo>
                <a:lnTo>
                  <a:pt x="6723" y="1188"/>
                </a:lnTo>
                <a:lnTo>
                  <a:pt x="6745" y="1179"/>
                </a:lnTo>
                <a:lnTo>
                  <a:pt x="6766" y="1168"/>
                </a:lnTo>
                <a:lnTo>
                  <a:pt x="6785" y="1156"/>
                </a:lnTo>
                <a:lnTo>
                  <a:pt x="6802" y="1145"/>
                </a:lnTo>
                <a:lnTo>
                  <a:pt x="6818" y="1131"/>
                </a:lnTo>
                <a:lnTo>
                  <a:pt x="6833" y="1118"/>
                </a:lnTo>
                <a:lnTo>
                  <a:pt x="6846" y="1105"/>
                </a:lnTo>
                <a:lnTo>
                  <a:pt x="6858" y="1092"/>
                </a:lnTo>
                <a:lnTo>
                  <a:pt x="6869" y="1078"/>
                </a:lnTo>
                <a:lnTo>
                  <a:pt x="6879" y="1064"/>
                </a:lnTo>
                <a:lnTo>
                  <a:pt x="6887" y="1050"/>
                </a:lnTo>
                <a:lnTo>
                  <a:pt x="6895" y="1035"/>
                </a:lnTo>
                <a:lnTo>
                  <a:pt x="6901" y="1021"/>
                </a:lnTo>
                <a:lnTo>
                  <a:pt x="6907" y="1007"/>
                </a:lnTo>
                <a:lnTo>
                  <a:pt x="6912" y="993"/>
                </a:lnTo>
                <a:lnTo>
                  <a:pt x="6915" y="979"/>
                </a:lnTo>
                <a:lnTo>
                  <a:pt x="6921" y="953"/>
                </a:lnTo>
                <a:lnTo>
                  <a:pt x="6925" y="931"/>
                </a:lnTo>
                <a:lnTo>
                  <a:pt x="6927" y="909"/>
                </a:lnTo>
                <a:lnTo>
                  <a:pt x="6927" y="893"/>
                </a:lnTo>
                <a:lnTo>
                  <a:pt x="6927" y="875"/>
                </a:lnTo>
                <a:lnTo>
                  <a:pt x="6926" y="858"/>
                </a:lnTo>
                <a:lnTo>
                  <a:pt x="6924" y="842"/>
                </a:lnTo>
                <a:lnTo>
                  <a:pt x="6921" y="826"/>
                </a:lnTo>
                <a:lnTo>
                  <a:pt x="6918" y="811"/>
                </a:lnTo>
                <a:lnTo>
                  <a:pt x="6913" y="797"/>
                </a:lnTo>
                <a:lnTo>
                  <a:pt x="6908" y="782"/>
                </a:lnTo>
                <a:lnTo>
                  <a:pt x="6903" y="769"/>
                </a:lnTo>
                <a:lnTo>
                  <a:pt x="6896" y="756"/>
                </a:lnTo>
                <a:lnTo>
                  <a:pt x="6890" y="744"/>
                </a:lnTo>
                <a:lnTo>
                  <a:pt x="6882" y="733"/>
                </a:lnTo>
                <a:lnTo>
                  <a:pt x="6875" y="722"/>
                </a:lnTo>
                <a:lnTo>
                  <a:pt x="6865" y="711"/>
                </a:lnTo>
                <a:lnTo>
                  <a:pt x="6857" y="702"/>
                </a:lnTo>
                <a:lnTo>
                  <a:pt x="6846" y="691"/>
                </a:lnTo>
                <a:lnTo>
                  <a:pt x="6837" y="683"/>
                </a:lnTo>
                <a:lnTo>
                  <a:pt x="6816" y="665"/>
                </a:lnTo>
                <a:lnTo>
                  <a:pt x="6792" y="649"/>
                </a:lnTo>
                <a:lnTo>
                  <a:pt x="6766" y="635"/>
                </a:lnTo>
                <a:lnTo>
                  <a:pt x="6740" y="622"/>
                </a:lnTo>
                <a:lnTo>
                  <a:pt x="6711" y="610"/>
                </a:lnTo>
                <a:lnTo>
                  <a:pt x="6683" y="601"/>
                </a:lnTo>
                <a:lnTo>
                  <a:pt x="6652" y="590"/>
                </a:lnTo>
                <a:lnTo>
                  <a:pt x="6621" y="582"/>
                </a:lnTo>
                <a:lnTo>
                  <a:pt x="6333" y="511"/>
                </a:lnTo>
                <a:lnTo>
                  <a:pt x="6315" y="507"/>
                </a:lnTo>
                <a:lnTo>
                  <a:pt x="6298" y="501"/>
                </a:lnTo>
                <a:lnTo>
                  <a:pt x="6281" y="496"/>
                </a:lnTo>
                <a:lnTo>
                  <a:pt x="6264" y="489"/>
                </a:lnTo>
                <a:lnTo>
                  <a:pt x="6249" y="482"/>
                </a:lnTo>
                <a:lnTo>
                  <a:pt x="6233" y="474"/>
                </a:lnTo>
                <a:lnTo>
                  <a:pt x="6220" y="464"/>
                </a:lnTo>
                <a:lnTo>
                  <a:pt x="6207" y="455"/>
                </a:lnTo>
                <a:lnTo>
                  <a:pt x="6195" y="443"/>
                </a:lnTo>
                <a:lnTo>
                  <a:pt x="6186" y="431"/>
                </a:lnTo>
                <a:lnTo>
                  <a:pt x="6176" y="417"/>
                </a:lnTo>
                <a:lnTo>
                  <a:pt x="6169" y="402"/>
                </a:lnTo>
                <a:lnTo>
                  <a:pt x="6162" y="387"/>
                </a:lnTo>
                <a:lnTo>
                  <a:pt x="6159" y="369"/>
                </a:lnTo>
                <a:lnTo>
                  <a:pt x="6155" y="350"/>
                </a:lnTo>
                <a:lnTo>
                  <a:pt x="6155" y="330"/>
                </a:lnTo>
                <a:lnTo>
                  <a:pt x="6155" y="315"/>
                </a:lnTo>
                <a:lnTo>
                  <a:pt x="6156" y="299"/>
                </a:lnTo>
                <a:lnTo>
                  <a:pt x="6159" y="284"/>
                </a:lnTo>
                <a:lnTo>
                  <a:pt x="6161" y="271"/>
                </a:lnTo>
                <a:lnTo>
                  <a:pt x="6165" y="256"/>
                </a:lnTo>
                <a:lnTo>
                  <a:pt x="6169" y="243"/>
                </a:lnTo>
                <a:lnTo>
                  <a:pt x="6174" y="232"/>
                </a:lnTo>
                <a:lnTo>
                  <a:pt x="6179" y="220"/>
                </a:lnTo>
                <a:lnTo>
                  <a:pt x="6186" y="209"/>
                </a:lnTo>
                <a:lnTo>
                  <a:pt x="6192" y="198"/>
                </a:lnTo>
                <a:lnTo>
                  <a:pt x="6200" y="189"/>
                </a:lnTo>
                <a:lnTo>
                  <a:pt x="6207" y="179"/>
                </a:lnTo>
                <a:lnTo>
                  <a:pt x="6217" y="171"/>
                </a:lnTo>
                <a:lnTo>
                  <a:pt x="6225" y="163"/>
                </a:lnTo>
                <a:lnTo>
                  <a:pt x="6235" y="154"/>
                </a:lnTo>
                <a:lnTo>
                  <a:pt x="6245" y="147"/>
                </a:lnTo>
                <a:lnTo>
                  <a:pt x="6256" y="141"/>
                </a:lnTo>
                <a:lnTo>
                  <a:pt x="6267" y="134"/>
                </a:lnTo>
                <a:lnTo>
                  <a:pt x="6277" y="129"/>
                </a:lnTo>
                <a:lnTo>
                  <a:pt x="6289" y="123"/>
                </a:lnTo>
                <a:lnTo>
                  <a:pt x="6314" y="115"/>
                </a:lnTo>
                <a:lnTo>
                  <a:pt x="6339" y="108"/>
                </a:lnTo>
                <a:lnTo>
                  <a:pt x="6366" y="102"/>
                </a:lnTo>
                <a:lnTo>
                  <a:pt x="6394" y="99"/>
                </a:lnTo>
                <a:lnTo>
                  <a:pt x="6422" y="96"/>
                </a:lnTo>
                <a:lnTo>
                  <a:pt x="6451" y="96"/>
                </a:lnTo>
                <a:lnTo>
                  <a:pt x="6482" y="97"/>
                </a:lnTo>
                <a:lnTo>
                  <a:pt x="6513" y="100"/>
                </a:lnTo>
                <a:lnTo>
                  <a:pt x="6542" y="106"/>
                </a:lnTo>
                <a:lnTo>
                  <a:pt x="6571" y="113"/>
                </a:lnTo>
                <a:lnTo>
                  <a:pt x="6585" y="118"/>
                </a:lnTo>
                <a:lnTo>
                  <a:pt x="6598" y="122"/>
                </a:lnTo>
                <a:lnTo>
                  <a:pt x="6612" y="128"/>
                </a:lnTo>
                <a:lnTo>
                  <a:pt x="6624" y="134"/>
                </a:lnTo>
                <a:lnTo>
                  <a:pt x="6637" y="141"/>
                </a:lnTo>
                <a:lnTo>
                  <a:pt x="6649" y="148"/>
                </a:lnTo>
                <a:lnTo>
                  <a:pt x="6661" y="157"/>
                </a:lnTo>
                <a:lnTo>
                  <a:pt x="6672" y="165"/>
                </a:lnTo>
                <a:lnTo>
                  <a:pt x="6683" y="173"/>
                </a:lnTo>
                <a:lnTo>
                  <a:pt x="6693" y="183"/>
                </a:lnTo>
                <a:lnTo>
                  <a:pt x="6703" y="192"/>
                </a:lnTo>
                <a:lnTo>
                  <a:pt x="6712" y="203"/>
                </a:lnTo>
                <a:lnTo>
                  <a:pt x="6721" y="214"/>
                </a:lnTo>
                <a:lnTo>
                  <a:pt x="6729" y="226"/>
                </a:lnTo>
                <a:lnTo>
                  <a:pt x="6736" y="237"/>
                </a:lnTo>
                <a:lnTo>
                  <a:pt x="6743" y="249"/>
                </a:lnTo>
                <a:lnTo>
                  <a:pt x="6749" y="262"/>
                </a:lnTo>
                <a:lnTo>
                  <a:pt x="6755" y="275"/>
                </a:lnTo>
                <a:lnTo>
                  <a:pt x="6760" y="290"/>
                </a:lnTo>
                <a:lnTo>
                  <a:pt x="6764" y="304"/>
                </a:lnTo>
                <a:lnTo>
                  <a:pt x="6768" y="319"/>
                </a:lnTo>
                <a:lnTo>
                  <a:pt x="6770" y="335"/>
                </a:lnTo>
                <a:lnTo>
                  <a:pt x="6772" y="350"/>
                </a:lnTo>
                <a:lnTo>
                  <a:pt x="6773" y="367"/>
                </a:lnTo>
                <a:lnTo>
                  <a:pt x="6886" y="367"/>
                </a:lnTo>
                <a:lnTo>
                  <a:pt x="6886" y="344"/>
                </a:lnTo>
                <a:lnTo>
                  <a:pt x="6883" y="323"/>
                </a:lnTo>
                <a:lnTo>
                  <a:pt x="6881" y="302"/>
                </a:lnTo>
                <a:lnTo>
                  <a:pt x="6876" y="281"/>
                </a:lnTo>
                <a:lnTo>
                  <a:pt x="6871" y="262"/>
                </a:lnTo>
                <a:lnTo>
                  <a:pt x="6865" y="243"/>
                </a:lnTo>
                <a:lnTo>
                  <a:pt x="6858" y="224"/>
                </a:lnTo>
                <a:lnTo>
                  <a:pt x="6851" y="207"/>
                </a:lnTo>
                <a:lnTo>
                  <a:pt x="6842" y="190"/>
                </a:lnTo>
                <a:lnTo>
                  <a:pt x="6832" y="175"/>
                </a:lnTo>
                <a:lnTo>
                  <a:pt x="6821" y="159"/>
                </a:lnTo>
                <a:lnTo>
                  <a:pt x="6810" y="144"/>
                </a:lnTo>
                <a:lnTo>
                  <a:pt x="6798" y="131"/>
                </a:lnTo>
                <a:lnTo>
                  <a:pt x="6783" y="116"/>
                </a:lnTo>
                <a:lnTo>
                  <a:pt x="6770" y="104"/>
                </a:lnTo>
                <a:lnTo>
                  <a:pt x="6755" y="93"/>
                </a:lnTo>
                <a:lnTo>
                  <a:pt x="6741" y="81"/>
                </a:lnTo>
                <a:lnTo>
                  <a:pt x="6724" y="71"/>
                </a:lnTo>
                <a:lnTo>
                  <a:pt x="6707" y="61"/>
                </a:lnTo>
                <a:lnTo>
                  <a:pt x="6691" y="52"/>
                </a:lnTo>
                <a:lnTo>
                  <a:pt x="6673" y="44"/>
                </a:lnTo>
                <a:lnTo>
                  <a:pt x="6654" y="36"/>
                </a:lnTo>
                <a:lnTo>
                  <a:pt x="6636" y="30"/>
                </a:lnTo>
                <a:lnTo>
                  <a:pt x="6616" y="24"/>
                </a:lnTo>
                <a:lnTo>
                  <a:pt x="6597" y="18"/>
                </a:lnTo>
                <a:lnTo>
                  <a:pt x="6577" y="13"/>
                </a:lnTo>
                <a:lnTo>
                  <a:pt x="6557" y="9"/>
                </a:lnTo>
                <a:lnTo>
                  <a:pt x="6535" y="6"/>
                </a:lnTo>
                <a:lnTo>
                  <a:pt x="6514" y="4"/>
                </a:lnTo>
                <a:lnTo>
                  <a:pt x="6492" y="1"/>
                </a:lnTo>
                <a:lnTo>
                  <a:pt x="6471" y="0"/>
                </a:lnTo>
                <a:lnTo>
                  <a:pt x="6450" y="0"/>
                </a:lnTo>
                <a:lnTo>
                  <a:pt x="6419" y="1"/>
                </a:lnTo>
                <a:lnTo>
                  <a:pt x="6390" y="2"/>
                </a:lnTo>
                <a:lnTo>
                  <a:pt x="6362" y="6"/>
                </a:lnTo>
                <a:lnTo>
                  <a:pt x="6336" y="9"/>
                </a:lnTo>
                <a:lnTo>
                  <a:pt x="6312" y="14"/>
                </a:lnTo>
                <a:lnTo>
                  <a:pt x="6288" y="20"/>
                </a:lnTo>
                <a:lnTo>
                  <a:pt x="6266" y="27"/>
                </a:lnTo>
                <a:lnTo>
                  <a:pt x="6245" y="36"/>
                </a:lnTo>
                <a:lnTo>
                  <a:pt x="6225" y="44"/>
                </a:lnTo>
                <a:lnTo>
                  <a:pt x="6207" y="53"/>
                </a:lnTo>
                <a:lnTo>
                  <a:pt x="6191" y="64"/>
                </a:lnTo>
                <a:lnTo>
                  <a:pt x="6174" y="75"/>
                </a:lnTo>
                <a:lnTo>
                  <a:pt x="6160" y="85"/>
                </a:lnTo>
                <a:lnTo>
                  <a:pt x="6146" y="97"/>
                </a:lnTo>
                <a:lnTo>
                  <a:pt x="6132" y="110"/>
                </a:lnTo>
                <a:lnTo>
                  <a:pt x="6121" y="122"/>
                </a:lnTo>
                <a:lnTo>
                  <a:pt x="6110" y="135"/>
                </a:lnTo>
                <a:lnTo>
                  <a:pt x="6100" y="150"/>
                </a:lnTo>
                <a:lnTo>
                  <a:pt x="6091" y="163"/>
                </a:lnTo>
                <a:lnTo>
                  <a:pt x="6084" y="176"/>
                </a:lnTo>
                <a:lnTo>
                  <a:pt x="6075" y="190"/>
                </a:lnTo>
                <a:lnTo>
                  <a:pt x="6069" y="204"/>
                </a:lnTo>
                <a:lnTo>
                  <a:pt x="6064" y="217"/>
                </a:lnTo>
                <a:lnTo>
                  <a:pt x="6059" y="232"/>
                </a:lnTo>
                <a:lnTo>
                  <a:pt x="6052" y="259"/>
                </a:lnTo>
                <a:lnTo>
                  <a:pt x="6046" y="285"/>
                </a:lnTo>
                <a:lnTo>
                  <a:pt x="6043" y="310"/>
                </a:lnTo>
                <a:lnTo>
                  <a:pt x="6042" y="332"/>
                </a:lnTo>
                <a:lnTo>
                  <a:pt x="6042" y="349"/>
                </a:lnTo>
                <a:lnTo>
                  <a:pt x="6043" y="366"/>
                </a:lnTo>
                <a:lnTo>
                  <a:pt x="6046" y="381"/>
                </a:lnTo>
                <a:lnTo>
                  <a:pt x="6048" y="397"/>
                </a:lnTo>
                <a:lnTo>
                  <a:pt x="6050" y="411"/>
                </a:lnTo>
                <a:lnTo>
                  <a:pt x="6055" y="424"/>
                </a:lnTo>
                <a:lnTo>
                  <a:pt x="6059" y="437"/>
                </a:lnTo>
                <a:lnTo>
                  <a:pt x="6065" y="450"/>
                </a:lnTo>
                <a:lnTo>
                  <a:pt x="6069" y="462"/>
                </a:lnTo>
                <a:lnTo>
                  <a:pt x="6075" y="474"/>
                </a:lnTo>
                <a:lnTo>
                  <a:pt x="6083" y="484"/>
                </a:lnTo>
                <a:lnTo>
                  <a:pt x="6090" y="494"/>
                </a:lnTo>
                <a:lnTo>
                  <a:pt x="6097" y="505"/>
                </a:lnTo>
                <a:lnTo>
                  <a:pt x="6105" y="514"/>
                </a:lnTo>
                <a:lnTo>
                  <a:pt x="6115" y="522"/>
                </a:lnTo>
                <a:lnTo>
                  <a:pt x="6123" y="531"/>
                </a:lnTo>
                <a:lnTo>
                  <a:pt x="6142" y="546"/>
                </a:lnTo>
                <a:lnTo>
                  <a:pt x="6163" y="560"/>
                </a:lnTo>
                <a:lnTo>
                  <a:pt x="6185" y="572"/>
                </a:lnTo>
                <a:lnTo>
                  <a:pt x="6208" y="584"/>
                </a:lnTo>
                <a:lnTo>
                  <a:pt x="6232" y="594"/>
                </a:lnTo>
                <a:lnTo>
                  <a:pt x="6257" y="602"/>
                </a:lnTo>
                <a:lnTo>
                  <a:pt x="6282" y="610"/>
                </a:lnTo>
                <a:lnTo>
                  <a:pt x="6308" y="616"/>
                </a:lnTo>
                <a:lnTo>
                  <a:pt x="6572" y="681"/>
                </a:lnTo>
                <a:lnTo>
                  <a:pt x="6592" y="686"/>
                </a:lnTo>
                <a:lnTo>
                  <a:pt x="6614" y="692"/>
                </a:lnTo>
                <a:lnTo>
                  <a:pt x="6635" y="699"/>
                </a:lnTo>
                <a:lnTo>
                  <a:pt x="6656" y="706"/>
                </a:lnTo>
                <a:lnTo>
                  <a:pt x="6677" y="716"/>
                </a:lnTo>
                <a:lnTo>
                  <a:pt x="6697" y="725"/>
                </a:lnTo>
                <a:lnTo>
                  <a:pt x="6717" y="736"/>
                </a:lnTo>
                <a:lnTo>
                  <a:pt x="6735" y="748"/>
                </a:lnTo>
                <a:lnTo>
                  <a:pt x="6751" y="761"/>
                </a:lnTo>
                <a:lnTo>
                  <a:pt x="6767" y="775"/>
                </a:lnTo>
                <a:lnTo>
                  <a:pt x="6774" y="782"/>
                </a:lnTo>
                <a:lnTo>
                  <a:pt x="6781" y="791"/>
                </a:lnTo>
                <a:lnTo>
                  <a:pt x="6787" y="799"/>
                </a:lnTo>
                <a:lnTo>
                  <a:pt x="6792" y="809"/>
                </a:lnTo>
                <a:lnTo>
                  <a:pt x="6798" y="818"/>
                </a:lnTo>
                <a:lnTo>
                  <a:pt x="6801" y="828"/>
                </a:lnTo>
                <a:lnTo>
                  <a:pt x="6806" y="837"/>
                </a:lnTo>
                <a:lnTo>
                  <a:pt x="6808" y="848"/>
                </a:lnTo>
                <a:lnTo>
                  <a:pt x="6811" y="858"/>
                </a:lnTo>
                <a:lnTo>
                  <a:pt x="6813" y="870"/>
                </a:lnTo>
                <a:lnTo>
                  <a:pt x="6814" y="882"/>
                </a:lnTo>
                <a:lnTo>
                  <a:pt x="6814" y="894"/>
                </a:lnTo>
                <a:lnTo>
                  <a:pt x="6814" y="911"/>
                </a:lnTo>
                <a:lnTo>
                  <a:pt x="6812" y="925"/>
                </a:lnTo>
                <a:lnTo>
                  <a:pt x="6810" y="940"/>
                </a:lnTo>
                <a:lnTo>
                  <a:pt x="6806" y="955"/>
                </a:lnTo>
                <a:lnTo>
                  <a:pt x="6801" y="968"/>
                </a:lnTo>
                <a:lnTo>
                  <a:pt x="6797" y="981"/>
                </a:lnTo>
                <a:lnTo>
                  <a:pt x="6791" y="993"/>
                </a:lnTo>
                <a:lnTo>
                  <a:pt x="6783" y="1004"/>
                </a:lnTo>
                <a:lnTo>
                  <a:pt x="6775" y="1015"/>
                </a:lnTo>
                <a:lnTo>
                  <a:pt x="6767" y="1026"/>
                </a:lnTo>
                <a:lnTo>
                  <a:pt x="6759" y="1036"/>
                </a:lnTo>
                <a:lnTo>
                  <a:pt x="6749" y="1046"/>
                </a:lnTo>
                <a:lnTo>
                  <a:pt x="6738" y="1054"/>
                </a:lnTo>
                <a:lnTo>
                  <a:pt x="6728" y="1064"/>
                </a:lnTo>
                <a:lnTo>
                  <a:pt x="6717" y="1071"/>
                </a:lnTo>
                <a:lnTo>
                  <a:pt x="6705" y="1079"/>
                </a:lnTo>
                <a:lnTo>
                  <a:pt x="6681" y="1092"/>
                </a:lnTo>
                <a:lnTo>
                  <a:pt x="6655" y="1104"/>
                </a:lnTo>
                <a:lnTo>
                  <a:pt x="6629" y="1114"/>
                </a:lnTo>
                <a:lnTo>
                  <a:pt x="6603" y="1121"/>
                </a:lnTo>
                <a:lnTo>
                  <a:pt x="6577" y="1127"/>
                </a:lnTo>
                <a:lnTo>
                  <a:pt x="6551" y="1131"/>
                </a:lnTo>
                <a:lnTo>
                  <a:pt x="6526" y="1134"/>
                </a:lnTo>
                <a:lnTo>
                  <a:pt x="6502" y="1134"/>
                </a:lnTo>
                <a:lnTo>
                  <a:pt x="6462" y="1133"/>
                </a:lnTo>
                <a:lnTo>
                  <a:pt x="6424" y="1130"/>
                </a:lnTo>
                <a:lnTo>
                  <a:pt x="6405" y="1128"/>
                </a:lnTo>
                <a:lnTo>
                  <a:pt x="6386" y="1126"/>
                </a:lnTo>
                <a:lnTo>
                  <a:pt x="6368" y="1122"/>
                </a:lnTo>
                <a:lnTo>
                  <a:pt x="6350" y="1118"/>
                </a:lnTo>
                <a:lnTo>
                  <a:pt x="6332" y="1115"/>
                </a:lnTo>
                <a:lnTo>
                  <a:pt x="6315" y="1109"/>
                </a:lnTo>
                <a:lnTo>
                  <a:pt x="6299" y="1104"/>
                </a:lnTo>
                <a:lnTo>
                  <a:pt x="6283" y="1098"/>
                </a:lnTo>
                <a:lnTo>
                  <a:pt x="6268" y="1091"/>
                </a:lnTo>
                <a:lnTo>
                  <a:pt x="6254" y="1084"/>
                </a:lnTo>
                <a:lnTo>
                  <a:pt x="6239" y="1076"/>
                </a:lnTo>
                <a:lnTo>
                  <a:pt x="6226" y="1066"/>
                </a:lnTo>
                <a:lnTo>
                  <a:pt x="6213" y="1057"/>
                </a:lnTo>
                <a:lnTo>
                  <a:pt x="6201" y="1047"/>
                </a:lnTo>
                <a:lnTo>
                  <a:pt x="6189" y="1035"/>
                </a:lnTo>
                <a:lnTo>
                  <a:pt x="6179" y="1023"/>
                </a:lnTo>
                <a:lnTo>
                  <a:pt x="6169" y="1012"/>
                </a:lnTo>
                <a:lnTo>
                  <a:pt x="6160" y="998"/>
                </a:lnTo>
                <a:lnTo>
                  <a:pt x="6151" y="984"/>
                </a:lnTo>
                <a:lnTo>
                  <a:pt x="6144" y="969"/>
                </a:lnTo>
                <a:lnTo>
                  <a:pt x="6137" y="953"/>
                </a:lnTo>
                <a:lnTo>
                  <a:pt x="6131" y="937"/>
                </a:lnTo>
                <a:lnTo>
                  <a:pt x="6127" y="919"/>
                </a:lnTo>
                <a:lnTo>
                  <a:pt x="6123" y="900"/>
                </a:lnTo>
                <a:lnTo>
                  <a:pt x="6119" y="881"/>
                </a:lnTo>
                <a:lnTo>
                  <a:pt x="6118" y="861"/>
                </a:lnTo>
                <a:lnTo>
                  <a:pt x="6117" y="839"/>
                </a:lnTo>
                <a:lnTo>
                  <a:pt x="6117" y="817"/>
                </a:lnTo>
                <a:lnTo>
                  <a:pt x="6004" y="817"/>
                </a:lnTo>
                <a:close/>
                <a:moveTo>
                  <a:pt x="7792" y="620"/>
                </a:moveTo>
                <a:lnTo>
                  <a:pt x="7790" y="602"/>
                </a:lnTo>
                <a:lnTo>
                  <a:pt x="7786" y="584"/>
                </a:lnTo>
                <a:lnTo>
                  <a:pt x="7783" y="568"/>
                </a:lnTo>
                <a:lnTo>
                  <a:pt x="7778" y="551"/>
                </a:lnTo>
                <a:lnTo>
                  <a:pt x="7773" y="535"/>
                </a:lnTo>
                <a:lnTo>
                  <a:pt x="7767" y="520"/>
                </a:lnTo>
                <a:lnTo>
                  <a:pt x="7761" y="506"/>
                </a:lnTo>
                <a:lnTo>
                  <a:pt x="7754" y="492"/>
                </a:lnTo>
                <a:lnTo>
                  <a:pt x="7746" y="477"/>
                </a:lnTo>
                <a:lnTo>
                  <a:pt x="7739" y="465"/>
                </a:lnTo>
                <a:lnTo>
                  <a:pt x="7729" y="452"/>
                </a:lnTo>
                <a:lnTo>
                  <a:pt x="7721" y="440"/>
                </a:lnTo>
                <a:lnTo>
                  <a:pt x="7711" y="430"/>
                </a:lnTo>
                <a:lnTo>
                  <a:pt x="7701" y="419"/>
                </a:lnTo>
                <a:lnTo>
                  <a:pt x="7690" y="410"/>
                </a:lnTo>
                <a:lnTo>
                  <a:pt x="7679" y="400"/>
                </a:lnTo>
                <a:lnTo>
                  <a:pt x="7667" y="391"/>
                </a:lnTo>
                <a:lnTo>
                  <a:pt x="7655" y="382"/>
                </a:lnTo>
                <a:lnTo>
                  <a:pt x="7644" y="375"/>
                </a:lnTo>
                <a:lnTo>
                  <a:pt x="7631" y="368"/>
                </a:lnTo>
                <a:lnTo>
                  <a:pt x="7617" y="361"/>
                </a:lnTo>
                <a:lnTo>
                  <a:pt x="7603" y="355"/>
                </a:lnTo>
                <a:lnTo>
                  <a:pt x="7589" y="350"/>
                </a:lnTo>
                <a:lnTo>
                  <a:pt x="7575" y="345"/>
                </a:lnTo>
                <a:lnTo>
                  <a:pt x="7560" y="341"/>
                </a:lnTo>
                <a:lnTo>
                  <a:pt x="7545" y="337"/>
                </a:lnTo>
                <a:lnTo>
                  <a:pt x="7530" y="335"/>
                </a:lnTo>
                <a:lnTo>
                  <a:pt x="7513" y="331"/>
                </a:lnTo>
                <a:lnTo>
                  <a:pt x="7481" y="329"/>
                </a:lnTo>
                <a:lnTo>
                  <a:pt x="7446" y="328"/>
                </a:lnTo>
                <a:lnTo>
                  <a:pt x="7423" y="328"/>
                </a:lnTo>
                <a:lnTo>
                  <a:pt x="7399" y="330"/>
                </a:lnTo>
                <a:lnTo>
                  <a:pt x="7376" y="332"/>
                </a:lnTo>
                <a:lnTo>
                  <a:pt x="7355" y="337"/>
                </a:lnTo>
                <a:lnTo>
                  <a:pt x="7334" y="342"/>
                </a:lnTo>
                <a:lnTo>
                  <a:pt x="7313" y="348"/>
                </a:lnTo>
                <a:lnTo>
                  <a:pt x="7293" y="355"/>
                </a:lnTo>
                <a:lnTo>
                  <a:pt x="7274" y="363"/>
                </a:lnTo>
                <a:lnTo>
                  <a:pt x="7255" y="373"/>
                </a:lnTo>
                <a:lnTo>
                  <a:pt x="7238" y="382"/>
                </a:lnTo>
                <a:lnTo>
                  <a:pt x="7221" y="394"/>
                </a:lnTo>
                <a:lnTo>
                  <a:pt x="7205" y="406"/>
                </a:lnTo>
                <a:lnTo>
                  <a:pt x="7190" y="418"/>
                </a:lnTo>
                <a:lnTo>
                  <a:pt x="7174" y="432"/>
                </a:lnTo>
                <a:lnTo>
                  <a:pt x="7160" y="446"/>
                </a:lnTo>
                <a:lnTo>
                  <a:pt x="7147" y="461"/>
                </a:lnTo>
                <a:lnTo>
                  <a:pt x="7135" y="477"/>
                </a:lnTo>
                <a:lnTo>
                  <a:pt x="7123" y="494"/>
                </a:lnTo>
                <a:lnTo>
                  <a:pt x="7113" y="511"/>
                </a:lnTo>
                <a:lnTo>
                  <a:pt x="7102" y="528"/>
                </a:lnTo>
                <a:lnTo>
                  <a:pt x="7092" y="546"/>
                </a:lnTo>
                <a:lnTo>
                  <a:pt x="7084" y="565"/>
                </a:lnTo>
                <a:lnTo>
                  <a:pt x="7077" y="585"/>
                </a:lnTo>
                <a:lnTo>
                  <a:pt x="7070" y="606"/>
                </a:lnTo>
                <a:lnTo>
                  <a:pt x="7064" y="626"/>
                </a:lnTo>
                <a:lnTo>
                  <a:pt x="7058" y="646"/>
                </a:lnTo>
                <a:lnTo>
                  <a:pt x="7053" y="667"/>
                </a:lnTo>
                <a:lnTo>
                  <a:pt x="7050" y="689"/>
                </a:lnTo>
                <a:lnTo>
                  <a:pt x="7047" y="711"/>
                </a:lnTo>
                <a:lnTo>
                  <a:pt x="7045" y="734"/>
                </a:lnTo>
                <a:lnTo>
                  <a:pt x="7044" y="756"/>
                </a:lnTo>
                <a:lnTo>
                  <a:pt x="7042" y="779"/>
                </a:lnTo>
                <a:lnTo>
                  <a:pt x="7044" y="801"/>
                </a:lnTo>
                <a:lnTo>
                  <a:pt x="7045" y="824"/>
                </a:lnTo>
                <a:lnTo>
                  <a:pt x="7047" y="847"/>
                </a:lnTo>
                <a:lnTo>
                  <a:pt x="7050" y="868"/>
                </a:lnTo>
                <a:lnTo>
                  <a:pt x="7053" y="890"/>
                </a:lnTo>
                <a:lnTo>
                  <a:pt x="7058" y="911"/>
                </a:lnTo>
                <a:lnTo>
                  <a:pt x="7064" y="932"/>
                </a:lnTo>
                <a:lnTo>
                  <a:pt x="7070" y="952"/>
                </a:lnTo>
                <a:lnTo>
                  <a:pt x="7077" y="972"/>
                </a:lnTo>
                <a:lnTo>
                  <a:pt x="7084" y="991"/>
                </a:lnTo>
                <a:lnTo>
                  <a:pt x="7092" y="1010"/>
                </a:lnTo>
                <a:lnTo>
                  <a:pt x="7102" y="1029"/>
                </a:lnTo>
                <a:lnTo>
                  <a:pt x="7113" y="1047"/>
                </a:lnTo>
                <a:lnTo>
                  <a:pt x="7123" y="1064"/>
                </a:lnTo>
                <a:lnTo>
                  <a:pt x="7135" y="1080"/>
                </a:lnTo>
                <a:lnTo>
                  <a:pt x="7147" y="1096"/>
                </a:lnTo>
                <a:lnTo>
                  <a:pt x="7160" y="1111"/>
                </a:lnTo>
                <a:lnTo>
                  <a:pt x="7174" y="1126"/>
                </a:lnTo>
                <a:lnTo>
                  <a:pt x="7190" y="1139"/>
                </a:lnTo>
                <a:lnTo>
                  <a:pt x="7205" y="1152"/>
                </a:lnTo>
                <a:lnTo>
                  <a:pt x="7221" y="1164"/>
                </a:lnTo>
                <a:lnTo>
                  <a:pt x="7238" y="1174"/>
                </a:lnTo>
                <a:lnTo>
                  <a:pt x="7255" y="1185"/>
                </a:lnTo>
                <a:lnTo>
                  <a:pt x="7274" y="1194"/>
                </a:lnTo>
                <a:lnTo>
                  <a:pt x="7293" y="1202"/>
                </a:lnTo>
                <a:lnTo>
                  <a:pt x="7313" y="1210"/>
                </a:lnTo>
                <a:lnTo>
                  <a:pt x="7334" y="1216"/>
                </a:lnTo>
                <a:lnTo>
                  <a:pt x="7355" y="1221"/>
                </a:lnTo>
                <a:lnTo>
                  <a:pt x="7376" y="1225"/>
                </a:lnTo>
                <a:lnTo>
                  <a:pt x="7399" y="1228"/>
                </a:lnTo>
                <a:lnTo>
                  <a:pt x="7423" y="1229"/>
                </a:lnTo>
                <a:lnTo>
                  <a:pt x="7446" y="1230"/>
                </a:lnTo>
                <a:lnTo>
                  <a:pt x="7464" y="1230"/>
                </a:lnTo>
                <a:lnTo>
                  <a:pt x="7482" y="1229"/>
                </a:lnTo>
                <a:lnTo>
                  <a:pt x="7499" y="1226"/>
                </a:lnTo>
                <a:lnTo>
                  <a:pt x="7515" y="1224"/>
                </a:lnTo>
                <a:lnTo>
                  <a:pt x="7532" y="1221"/>
                </a:lnTo>
                <a:lnTo>
                  <a:pt x="7549" y="1217"/>
                </a:lnTo>
                <a:lnTo>
                  <a:pt x="7564" y="1212"/>
                </a:lnTo>
                <a:lnTo>
                  <a:pt x="7578" y="1207"/>
                </a:lnTo>
                <a:lnTo>
                  <a:pt x="7594" y="1202"/>
                </a:lnTo>
                <a:lnTo>
                  <a:pt x="7608" y="1194"/>
                </a:lnTo>
                <a:lnTo>
                  <a:pt x="7622" y="1187"/>
                </a:lnTo>
                <a:lnTo>
                  <a:pt x="7635" y="1180"/>
                </a:lnTo>
                <a:lnTo>
                  <a:pt x="7648" y="1172"/>
                </a:lnTo>
                <a:lnTo>
                  <a:pt x="7660" y="1162"/>
                </a:lnTo>
                <a:lnTo>
                  <a:pt x="7673" y="1153"/>
                </a:lnTo>
                <a:lnTo>
                  <a:pt x="7684" y="1142"/>
                </a:lnTo>
                <a:lnTo>
                  <a:pt x="7696" y="1131"/>
                </a:lnTo>
                <a:lnTo>
                  <a:pt x="7707" y="1120"/>
                </a:lnTo>
                <a:lnTo>
                  <a:pt x="7716" y="1108"/>
                </a:lnTo>
                <a:lnTo>
                  <a:pt x="7726" y="1095"/>
                </a:lnTo>
                <a:lnTo>
                  <a:pt x="7735" y="1082"/>
                </a:lnTo>
                <a:lnTo>
                  <a:pt x="7743" y="1067"/>
                </a:lnTo>
                <a:lnTo>
                  <a:pt x="7752" y="1053"/>
                </a:lnTo>
                <a:lnTo>
                  <a:pt x="7759" y="1038"/>
                </a:lnTo>
                <a:lnTo>
                  <a:pt x="7766" y="1022"/>
                </a:lnTo>
                <a:lnTo>
                  <a:pt x="7773" y="1007"/>
                </a:lnTo>
                <a:lnTo>
                  <a:pt x="7779" y="990"/>
                </a:lnTo>
                <a:lnTo>
                  <a:pt x="7784" y="972"/>
                </a:lnTo>
                <a:lnTo>
                  <a:pt x="7789" y="956"/>
                </a:lnTo>
                <a:lnTo>
                  <a:pt x="7792" y="937"/>
                </a:lnTo>
                <a:lnTo>
                  <a:pt x="7796" y="919"/>
                </a:lnTo>
                <a:lnTo>
                  <a:pt x="7799" y="900"/>
                </a:lnTo>
                <a:lnTo>
                  <a:pt x="7695" y="900"/>
                </a:lnTo>
                <a:lnTo>
                  <a:pt x="7691" y="925"/>
                </a:lnTo>
                <a:lnTo>
                  <a:pt x="7685" y="950"/>
                </a:lnTo>
                <a:lnTo>
                  <a:pt x="7678" y="974"/>
                </a:lnTo>
                <a:lnTo>
                  <a:pt x="7669" y="996"/>
                </a:lnTo>
                <a:lnTo>
                  <a:pt x="7657" y="1017"/>
                </a:lnTo>
                <a:lnTo>
                  <a:pt x="7644" y="1038"/>
                </a:lnTo>
                <a:lnTo>
                  <a:pt x="7629" y="1057"/>
                </a:lnTo>
                <a:lnTo>
                  <a:pt x="7614" y="1073"/>
                </a:lnTo>
                <a:lnTo>
                  <a:pt x="7596" y="1089"/>
                </a:lnTo>
                <a:lnTo>
                  <a:pt x="7578" y="1103"/>
                </a:lnTo>
                <a:lnTo>
                  <a:pt x="7558" y="1115"/>
                </a:lnTo>
                <a:lnTo>
                  <a:pt x="7538" y="1124"/>
                </a:lnTo>
                <a:lnTo>
                  <a:pt x="7515" y="1131"/>
                </a:lnTo>
                <a:lnTo>
                  <a:pt x="7494" y="1137"/>
                </a:lnTo>
                <a:lnTo>
                  <a:pt x="7470" y="1141"/>
                </a:lnTo>
                <a:lnTo>
                  <a:pt x="7446" y="1142"/>
                </a:lnTo>
                <a:lnTo>
                  <a:pt x="7429" y="1142"/>
                </a:lnTo>
                <a:lnTo>
                  <a:pt x="7411" y="1140"/>
                </a:lnTo>
                <a:lnTo>
                  <a:pt x="7393" y="1137"/>
                </a:lnTo>
                <a:lnTo>
                  <a:pt x="7376" y="1134"/>
                </a:lnTo>
                <a:lnTo>
                  <a:pt x="7361" y="1129"/>
                </a:lnTo>
                <a:lnTo>
                  <a:pt x="7345" y="1124"/>
                </a:lnTo>
                <a:lnTo>
                  <a:pt x="7330" y="1118"/>
                </a:lnTo>
                <a:lnTo>
                  <a:pt x="7316" y="1111"/>
                </a:lnTo>
                <a:lnTo>
                  <a:pt x="7303" y="1103"/>
                </a:lnTo>
                <a:lnTo>
                  <a:pt x="7290" y="1095"/>
                </a:lnTo>
                <a:lnTo>
                  <a:pt x="7277" y="1085"/>
                </a:lnTo>
                <a:lnTo>
                  <a:pt x="7265" y="1074"/>
                </a:lnTo>
                <a:lnTo>
                  <a:pt x="7253" y="1064"/>
                </a:lnTo>
                <a:lnTo>
                  <a:pt x="7242" y="1053"/>
                </a:lnTo>
                <a:lnTo>
                  <a:pt x="7233" y="1041"/>
                </a:lnTo>
                <a:lnTo>
                  <a:pt x="7223" y="1028"/>
                </a:lnTo>
                <a:lnTo>
                  <a:pt x="7214" y="1015"/>
                </a:lnTo>
                <a:lnTo>
                  <a:pt x="7205" y="1001"/>
                </a:lnTo>
                <a:lnTo>
                  <a:pt x="7197" y="988"/>
                </a:lnTo>
                <a:lnTo>
                  <a:pt x="7190" y="972"/>
                </a:lnTo>
                <a:lnTo>
                  <a:pt x="7183" y="958"/>
                </a:lnTo>
                <a:lnTo>
                  <a:pt x="7177" y="943"/>
                </a:lnTo>
                <a:lnTo>
                  <a:pt x="7171" y="927"/>
                </a:lnTo>
                <a:lnTo>
                  <a:pt x="7166" y="912"/>
                </a:lnTo>
                <a:lnTo>
                  <a:pt x="7161" y="895"/>
                </a:lnTo>
                <a:lnTo>
                  <a:pt x="7158" y="879"/>
                </a:lnTo>
                <a:lnTo>
                  <a:pt x="7154" y="863"/>
                </a:lnTo>
                <a:lnTo>
                  <a:pt x="7152" y="847"/>
                </a:lnTo>
                <a:lnTo>
                  <a:pt x="7148" y="812"/>
                </a:lnTo>
                <a:lnTo>
                  <a:pt x="7147" y="779"/>
                </a:lnTo>
                <a:lnTo>
                  <a:pt x="7148" y="744"/>
                </a:lnTo>
                <a:lnTo>
                  <a:pt x="7152" y="711"/>
                </a:lnTo>
                <a:lnTo>
                  <a:pt x="7154" y="695"/>
                </a:lnTo>
                <a:lnTo>
                  <a:pt x="7158" y="678"/>
                </a:lnTo>
                <a:lnTo>
                  <a:pt x="7161" y="661"/>
                </a:lnTo>
                <a:lnTo>
                  <a:pt x="7166" y="646"/>
                </a:lnTo>
                <a:lnTo>
                  <a:pt x="7171" y="630"/>
                </a:lnTo>
                <a:lnTo>
                  <a:pt x="7177" y="615"/>
                </a:lnTo>
                <a:lnTo>
                  <a:pt x="7183" y="600"/>
                </a:lnTo>
                <a:lnTo>
                  <a:pt x="7190" y="584"/>
                </a:lnTo>
                <a:lnTo>
                  <a:pt x="7197" y="570"/>
                </a:lnTo>
                <a:lnTo>
                  <a:pt x="7205" y="556"/>
                </a:lnTo>
                <a:lnTo>
                  <a:pt x="7214" y="543"/>
                </a:lnTo>
                <a:lnTo>
                  <a:pt x="7223" y="530"/>
                </a:lnTo>
                <a:lnTo>
                  <a:pt x="7233" y="516"/>
                </a:lnTo>
                <a:lnTo>
                  <a:pt x="7242" y="505"/>
                </a:lnTo>
                <a:lnTo>
                  <a:pt x="7253" y="493"/>
                </a:lnTo>
                <a:lnTo>
                  <a:pt x="7265" y="482"/>
                </a:lnTo>
                <a:lnTo>
                  <a:pt x="7277" y="473"/>
                </a:lnTo>
                <a:lnTo>
                  <a:pt x="7290" y="463"/>
                </a:lnTo>
                <a:lnTo>
                  <a:pt x="7303" y="455"/>
                </a:lnTo>
                <a:lnTo>
                  <a:pt x="7316" y="446"/>
                </a:lnTo>
                <a:lnTo>
                  <a:pt x="7330" y="439"/>
                </a:lnTo>
                <a:lnTo>
                  <a:pt x="7345" y="433"/>
                </a:lnTo>
                <a:lnTo>
                  <a:pt x="7361" y="427"/>
                </a:lnTo>
                <a:lnTo>
                  <a:pt x="7376" y="423"/>
                </a:lnTo>
                <a:lnTo>
                  <a:pt x="7393" y="419"/>
                </a:lnTo>
                <a:lnTo>
                  <a:pt x="7411" y="417"/>
                </a:lnTo>
                <a:lnTo>
                  <a:pt x="7429" y="416"/>
                </a:lnTo>
                <a:lnTo>
                  <a:pt x="7446" y="416"/>
                </a:lnTo>
                <a:lnTo>
                  <a:pt x="7471" y="416"/>
                </a:lnTo>
                <a:lnTo>
                  <a:pt x="7495" y="419"/>
                </a:lnTo>
                <a:lnTo>
                  <a:pt x="7518" y="423"/>
                </a:lnTo>
                <a:lnTo>
                  <a:pt x="7538" y="429"/>
                </a:lnTo>
                <a:lnTo>
                  <a:pt x="7558" y="437"/>
                </a:lnTo>
                <a:lnTo>
                  <a:pt x="7576" y="446"/>
                </a:lnTo>
                <a:lnTo>
                  <a:pt x="7593" y="457"/>
                </a:lnTo>
                <a:lnTo>
                  <a:pt x="7608" y="470"/>
                </a:lnTo>
                <a:lnTo>
                  <a:pt x="7622" y="483"/>
                </a:lnTo>
                <a:lnTo>
                  <a:pt x="7635" y="499"/>
                </a:lnTo>
                <a:lnTo>
                  <a:pt x="7647" y="516"/>
                </a:lnTo>
                <a:lnTo>
                  <a:pt x="7658" y="534"/>
                </a:lnTo>
                <a:lnTo>
                  <a:pt x="7667" y="553"/>
                </a:lnTo>
                <a:lnTo>
                  <a:pt x="7676" y="575"/>
                </a:lnTo>
                <a:lnTo>
                  <a:pt x="7683" y="597"/>
                </a:lnTo>
                <a:lnTo>
                  <a:pt x="7689" y="620"/>
                </a:lnTo>
                <a:lnTo>
                  <a:pt x="7792" y="620"/>
                </a:lnTo>
                <a:close/>
                <a:moveTo>
                  <a:pt x="8039" y="614"/>
                </a:moveTo>
                <a:lnTo>
                  <a:pt x="8040" y="588"/>
                </a:lnTo>
                <a:lnTo>
                  <a:pt x="8045" y="565"/>
                </a:lnTo>
                <a:lnTo>
                  <a:pt x="8051" y="544"/>
                </a:lnTo>
                <a:lnTo>
                  <a:pt x="8058" y="524"/>
                </a:lnTo>
                <a:lnTo>
                  <a:pt x="8068" y="506"/>
                </a:lnTo>
                <a:lnTo>
                  <a:pt x="8078" y="489"/>
                </a:lnTo>
                <a:lnTo>
                  <a:pt x="8091" y="475"/>
                </a:lnTo>
                <a:lnTo>
                  <a:pt x="8106" y="462"/>
                </a:lnTo>
                <a:lnTo>
                  <a:pt x="8121" y="451"/>
                </a:lnTo>
                <a:lnTo>
                  <a:pt x="8139" y="442"/>
                </a:lnTo>
                <a:lnTo>
                  <a:pt x="8158" y="433"/>
                </a:lnTo>
                <a:lnTo>
                  <a:pt x="8177" y="426"/>
                </a:lnTo>
                <a:lnTo>
                  <a:pt x="8198" y="421"/>
                </a:lnTo>
                <a:lnTo>
                  <a:pt x="8220" y="418"/>
                </a:lnTo>
                <a:lnTo>
                  <a:pt x="8244" y="416"/>
                </a:lnTo>
                <a:lnTo>
                  <a:pt x="8267" y="416"/>
                </a:lnTo>
                <a:lnTo>
                  <a:pt x="8290" y="416"/>
                </a:lnTo>
                <a:lnTo>
                  <a:pt x="8312" y="417"/>
                </a:lnTo>
                <a:lnTo>
                  <a:pt x="8334" y="419"/>
                </a:lnTo>
                <a:lnTo>
                  <a:pt x="8354" y="423"/>
                </a:lnTo>
                <a:lnTo>
                  <a:pt x="8374" y="427"/>
                </a:lnTo>
                <a:lnTo>
                  <a:pt x="8392" y="433"/>
                </a:lnTo>
                <a:lnTo>
                  <a:pt x="8410" y="440"/>
                </a:lnTo>
                <a:lnTo>
                  <a:pt x="8425" y="450"/>
                </a:lnTo>
                <a:lnTo>
                  <a:pt x="8440" y="461"/>
                </a:lnTo>
                <a:lnTo>
                  <a:pt x="8453" y="473"/>
                </a:lnTo>
                <a:lnTo>
                  <a:pt x="8459" y="480"/>
                </a:lnTo>
                <a:lnTo>
                  <a:pt x="8463" y="487"/>
                </a:lnTo>
                <a:lnTo>
                  <a:pt x="8469" y="495"/>
                </a:lnTo>
                <a:lnTo>
                  <a:pt x="8473" y="503"/>
                </a:lnTo>
                <a:lnTo>
                  <a:pt x="8478" y="513"/>
                </a:lnTo>
                <a:lnTo>
                  <a:pt x="8481" y="522"/>
                </a:lnTo>
                <a:lnTo>
                  <a:pt x="8484" y="532"/>
                </a:lnTo>
                <a:lnTo>
                  <a:pt x="8486" y="543"/>
                </a:lnTo>
                <a:lnTo>
                  <a:pt x="8488" y="553"/>
                </a:lnTo>
                <a:lnTo>
                  <a:pt x="8489" y="565"/>
                </a:lnTo>
                <a:lnTo>
                  <a:pt x="8491" y="577"/>
                </a:lnTo>
                <a:lnTo>
                  <a:pt x="8491" y="590"/>
                </a:lnTo>
                <a:lnTo>
                  <a:pt x="8491" y="607"/>
                </a:lnTo>
                <a:lnTo>
                  <a:pt x="8488" y="621"/>
                </a:lnTo>
                <a:lnTo>
                  <a:pt x="8486" y="634"/>
                </a:lnTo>
                <a:lnTo>
                  <a:pt x="8482" y="646"/>
                </a:lnTo>
                <a:lnTo>
                  <a:pt x="8476" y="657"/>
                </a:lnTo>
                <a:lnTo>
                  <a:pt x="8470" y="665"/>
                </a:lnTo>
                <a:lnTo>
                  <a:pt x="8465" y="673"/>
                </a:lnTo>
                <a:lnTo>
                  <a:pt x="8456" y="679"/>
                </a:lnTo>
                <a:lnTo>
                  <a:pt x="8447" y="685"/>
                </a:lnTo>
                <a:lnTo>
                  <a:pt x="8437" y="690"/>
                </a:lnTo>
                <a:lnTo>
                  <a:pt x="8425" y="695"/>
                </a:lnTo>
                <a:lnTo>
                  <a:pt x="8413" y="697"/>
                </a:lnTo>
                <a:lnTo>
                  <a:pt x="8387" y="703"/>
                </a:lnTo>
                <a:lnTo>
                  <a:pt x="8356" y="706"/>
                </a:lnTo>
                <a:lnTo>
                  <a:pt x="8272" y="716"/>
                </a:lnTo>
                <a:lnTo>
                  <a:pt x="8190" y="727"/>
                </a:lnTo>
                <a:lnTo>
                  <a:pt x="8151" y="734"/>
                </a:lnTo>
                <a:lnTo>
                  <a:pt x="8113" y="742"/>
                </a:lnTo>
                <a:lnTo>
                  <a:pt x="8095" y="747"/>
                </a:lnTo>
                <a:lnTo>
                  <a:pt x="8077" y="752"/>
                </a:lnTo>
                <a:lnTo>
                  <a:pt x="8059" y="757"/>
                </a:lnTo>
                <a:lnTo>
                  <a:pt x="8043" y="763"/>
                </a:lnTo>
                <a:lnTo>
                  <a:pt x="8027" y="771"/>
                </a:lnTo>
                <a:lnTo>
                  <a:pt x="8012" y="779"/>
                </a:lnTo>
                <a:lnTo>
                  <a:pt x="7998" y="787"/>
                </a:lnTo>
                <a:lnTo>
                  <a:pt x="7985" y="795"/>
                </a:lnTo>
                <a:lnTo>
                  <a:pt x="7971" y="806"/>
                </a:lnTo>
                <a:lnTo>
                  <a:pt x="7960" y="817"/>
                </a:lnTo>
                <a:lnTo>
                  <a:pt x="7948" y="829"/>
                </a:lnTo>
                <a:lnTo>
                  <a:pt x="7938" y="841"/>
                </a:lnTo>
                <a:lnTo>
                  <a:pt x="7929" y="855"/>
                </a:lnTo>
                <a:lnTo>
                  <a:pt x="7922" y="869"/>
                </a:lnTo>
                <a:lnTo>
                  <a:pt x="7914" y="885"/>
                </a:lnTo>
                <a:lnTo>
                  <a:pt x="7909" y="901"/>
                </a:lnTo>
                <a:lnTo>
                  <a:pt x="7904" y="919"/>
                </a:lnTo>
                <a:lnTo>
                  <a:pt x="7901" y="938"/>
                </a:lnTo>
                <a:lnTo>
                  <a:pt x="7899" y="958"/>
                </a:lnTo>
                <a:lnTo>
                  <a:pt x="7898" y="981"/>
                </a:lnTo>
                <a:lnTo>
                  <a:pt x="7899" y="996"/>
                </a:lnTo>
                <a:lnTo>
                  <a:pt x="7900" y="1012"/>
                </a:lnTo>
                <a:lnTo>
                  <a:pt x="7901" y="1026"/>
                </a:lnTo>
                <a:lnTo>
                  <a:pt x="7904" y="1040"/>
                </a:lnTo>
                <a:lnTo>
                  <a:pt x="7907" y="1054"/>
                </a:lnTo>
                <a:lnTo>
                  <a:pt x="7911" y="1067"/>
                </a:lnTo>
                <a:lnTo>
                  <a:pt x="7916" y="1080"/>
                </a:lnTo>
                <a:lnTo>
                  <a:pt x="7920" y="1092"/>
                </a:lnTo>
                <a:lnTo>
                  <a:pt x="7926" y="1103"/>
                </a:lnTo>
                <a:lnTo>
                  <a:pt x="7932" y="1115"/>
                </a:lnTo>
                <a:lnTo>
                  <a:pt x="7939" y="1126"/>
                </a:lnTo>
                <a:lnTo>
                  <a:pt x="7947" y="1135"/>
                </a:lnTo>
                <a:lnTo>
                  <a:pt x="7955" y="1145"/>
                </a:lnTo>
                <a:lnTo>
                  <a:pt x="7963" y="1153"/>
                </a:lnTo>
                <a:lnTo>
                  <a:pt x="7973" y="1161"/>
                </a:lnTo>
                <a:lnTo>
                  <a:pt x="7982" y="1169"/>
                </a:lnTo>
                <a:lnTo>
                  <a:pt x="7992" y="1177"/>
                </a:lnTo>
                <a:lnTo>
                  <a:pt x="8002" y="1184"/>
                </a:lnTo>
                <a:lnTo>
                  <a:pt x="8013" y="1191"/>
                </a:lnTo>
                <a:lnTo>
                  <a:pt x="8024" y="1197"/>
                </a:lnTo>
                <a:lnTo>
                  <a:pt x="8048" y="1206"/>
                </a:lnTo>
                <a:lnTo>
                  <a:pt x="8072" y="1216"/>
                </a:lnTo>
                <a:lnTo>
                  <a:pt x="8100" y="1222"/>
                </a:lnTo>
                <a:lnTo>
                  <a:pt x="8127" y="1226"/>
                </a:lnTo>
                <a:lnTo>
                  <a:pt x="8156" y="1229"/>
                </a:lnTo>
                <a:lnTo>
                  <a:pt x="8184" y="1230"/>
                </a:lnTo>
                <a:lnTo>
                  <a:pt x="8215" y="1229"/>
                </a:lnTo>
                <a:lnTo>
                  <a:pt x="8242" y="1228"/>
                </a:lnTo>
                <a:lnTo>
                  <a:pt x="8268" y="1224"/>
                </a:lnTo>
                <a:lnTo>
                  <a:pt x="8292" y="1218"/>
                </a:lnTo>
                <a:lnTo>
                  <a:pt x="8315" y="1212"/>
                </a:lnTo>
                <a:lnTo>
                  <a:pt x="8336" y="1204"/>
                </a:lnTo>
                <a:lnTo>
                  <a:pt x="8356" y="1196"/>
                </a:lnTo>
                <a:lnTo>
                  <a:pt x="8374" y="1185"/>
                </a:lnTo>
                <a:lnTo>
                  <a:pt x="8392" y="1173"/>
                </a:lnTo>
                <a:lnTo>
                  <a:pt x="8409" y="1160"/>
                </a:lnTo>
                <a:lnTo>
                  <a:pt x="8424" y="1146"/>
                </a:lnTo>
                <a:lnTo>
                  <a:pt x="8438" y="1130"/>
                </a:lnTo>
                <a:lnTo>
                  <a:pt x="8454" y="1114"/>
                </a:lnTo>
                <a:lnTo>
                  <a:pt x="8468" y="1096"/>
                </a:lnTo>
                <a:lnTo>
                  <a:pt x="8481" y="1077"/>
                </a:lnTo>
                <a:lnTo>
                  <a:pt x="8495" y="1057"/>
                </a:lnTo>
                <a:lnTo>
                  <a:pt x="8499" y="1057"/>
                </a:lnTo>
                <a:lnTo>
                  <a:pt x="8499" y="1072"/>
                </a:lnTo>
                <a:lnTo>
                  <a:pt x="8500" y="1088"/>
                </a:lnTo>
                <a:lnTo>
                  <a:pt x="8501" y="1103"/>
                </a:lnTo>
                <a:lnTo>
                  <a:pt x="8504" y="1116"/>
                </a:lnTo>
                <a:lnTo>
                  <a:pt x="8506" y="1130"/>
                </a:lnTo>
                <a:lnTo>
                  <a:pt x="8510" y="1142"/>
                </a:lnTo>
                <a:lnTo>
                  <a:pt x="8514" y="1153"/>
                </a:lnTo>
                <a:lnTo>
                  <a:pt x="8520" y="1164"/>
                </a:lnTo>
                <a:lnTo>
                  <a:pt x="8527" y="1173"/>
                </a:lnTo>
                <a:lnTo>
                  <a:pt x="8536" y="1181"/>
                </a:lnTo>
                <a:lnTo>
                  <a:pt x="8546" y="1188"/>
                </a:lnTo>
                <a:lnTo>
                  <a:pt x="8557" y="1194"/>
                </a:lnTo>
                <a:lnTo>
                  <a:pt x="8570" y="1199"/>
                </a:lnTo>
                <a:lnTo>
                  <a:pt x="8586" y="1203"/>
                </a:lnTo>
                <a:lnTo>
                  <a:pt x="8602" y="1205"/>
                </a:lnTo>
                <a:lnTo>
                  <a:pt x="8621" y="1205"/>
                </a:lnTo>
                <a:lnTo>
                  <a:pt x="8640" y="1205"/>
                </a:lnTo>
                <a:lnTo>
                  <a:pt x="8657" y="1204"/>
                </a:lnTo>
                <a:lnTo>
                  <a:pt x="8672" y="1202"/>
                </a:lnTo>
                <a:lnTo>
                  <a:pt x="8689" y="1199"/>
                </a:lnTo>
                <a:lnTo>
                  <a:pt x="8689" y="1111"/>
                </a:lnTo>
                <a:lnTo>
                  <a:pt x="8681" y="1114"/>
                </a:lnTo>
                <a:lnTo>
                  <a:pt x="8672" y="1116"/>
                </a:lnTo>
                <a:lnTo>
                  <a:pt x="8664" y="1117"/>
                </a:lnTo>
                <a:lnTo>
                  <a:pt x="8656" y="1117"/>
                </a:lnTo>
                <a:lnTo>
                  <a:pt x="8642" y="1116"/>
                </a:lnTo>
                <a:lnTo>
                  <a:pt x="8630" y="1114"/>
                </a:lnTo>
                <a:lnTo>
                  <a:pt x="8624" y="1111"/>
                </a:lnTo>
                <a:lnTo>
                  <a:pt x="8619" y="1109"/>
                </a:lnTo>
                <a:lnTo>
                  <a:pt x="8614" y="1105"/>
                </a:lnTo>
                <a:lnTo>
                  <a:pt x="8609" y="1102"/>
                </a:lnTo>
                <a:lnTo>
                  <a:pt x="8606" y="1097"/>
                </a:lnTo>
                <a:lnTo>
                  <a:pt x="8603" y="1092"/>
                </a:lnTo>
                <a:lnTo>
                  <a:pt x="8601" y="1088"/>
                </a:lnTo>
                <a:lnTo>
                  <a:pt x="8599" y="1082"/>
                </a:lnTo>
                <a:lnTo>
                  <a:pt x="8596" y="1070"/>
                </a:lnTo>
                <a:lnTo>
                  <a:pt x="8595" y="1054"/>
                </a:lnTo>
                <a:lnTo>
                  <a:pt x="8595" y="602"/>
                </a:lnTo>
                <a:lnTo>
                  <a:pt x="8594" y="581"/>
                </a:lnTo>
                <a:lnTo>
                  <a:pt x="8593" y="560"/>
                </a:lnTo>
                <a:lnTo>
                  <a:pt x="8590" y="541"/>
                </a:lnTo>
                <a:lnTo>
                  <a:pt x="8588" y="524"/>
                </a:lnTo>
                <a:lnTo>
                  <a:pt x="8583" y="507"/>
                </a:lnTo>
                <a:lnTo>
                  <a:pt x="8579" y="492"/>
                </a:lnTo>
                <a:lnTo>
                  <a:pt x="8574" y="476"/>
                </a:lnTo>
                <a:lnTo>
                  <a:pt x="8567" y="462"/>
                </a:lnTo>
                <a:lnTo>
                  <a:pt x="8560" y="449"/>
                </a:lnTo>
                <a:lnTo>
                  <a:pt x="8552" y="436"/>
                </a:lnTo>
                <a:lnTo>
                  <a:pt x="8544" y="425"/>
                </a:lnTo>
                <a:lnTo>
                  <a:pt x="8535" y="414"/>
                </a:lnTo>
                <a:lnTo>
                  <a:pt x="8526" y="404"/>
                </a:lnTo>
                <a:lnTo>
                  <a:pt x="8516" y="394"/>
                </a:lnTo>
                <a:lnTo>
                  <a:pt x="8505" y="386"/>
                </a:lnTo>
                <a:lnTo>
                  <a:pt x="8494" y="379"/>
                </a:lnTo>
                <a:lnTo>
                  <a:pt x="8482" y="372"/>
                </a:lnTo>
                <a:lnTo>
                  <a:pt x="8470" y="364"/>
                </a:lnTo>
                <a:lnTo>
                  <a:pt x="8459" y="359"/>
                </a:lnTo>
                <a:lnTo>
                  <a:pt x="8447" y="354"/>
                </a:lnTo>
                <a:lnTo>
                  <a:pt x="8421" y="344"/>
                </a:lnTo>
                <a:lnTo>
                  <a:pt x="8393" y="338"/>
                </a:lnTo>
                <a:lnTo>
                  <a:pt x="8366" y="332"/>
                </a:lnTo>
                <a:lnTo>
                  <a:pt x="8337" y="330"/>
                </a:lnTo>
                <a:lnTo>
                  <a:pt x="8309" y="328"/>
                </a:lnTo>
                <a:lnTo>
                  <a:pt x="8280" y="328"/>
                </a:lnTo>
                <a:lnTo>
                  <a:pt x="8245" y="329"/>
                </a:lnTo>
                <a:lnTo>
                  <a:pt x="8209" y="331"/>
                </a:lnTo>
                <a:lnTo>
                  <a:pt x="8192" y="334"/>
                </a:lnTo>
                <a:lnTo>
                  <a:pt x="8177" y="336"/>
                </a:lnTo>
                <a:lnTo>
                  <a:pt x="8160" y="340"/>
                </a:lnTo>
                <a:lnTo>
                  <a:pt x="8145" y="344"/>
                </a:lnTo>
                <a:lnTo>
                  <a:pt x="8129" y="348"/>
                </a:lnTo>
                <a:lnTo>
                  <a:pt x="8115" y="354"/>
                </a:lnTo>
                <a:lnTo>
                  <a:pt x="8101" y="359"/>
                </a:lnTo>
                <a:lnTo>
                  <a:pt x="8088" y="364"/>
                </a:lnTo>
                <a:lnTo>
                  <a:pt x="8075" y="372"/>
                </a:lnTo>
                <a:lnTo>
                  <a:pt x="8062" y="379"/>
                </a:lnTo>
                <a:lnTo>
                  <a:pt x="8050" y="387"/>
                </a:lnTo>
                <a:lnTo>
                  <a:pt x="8038" y="395"/>
                </a:lnTo>
                <a:lnTo>
                  <a:pt x="8027" y="405"/>
                </a:lnTo>
                <a:lnTo>
                  <a:pt x="8017" y="414"/>
                </a:lnTo>
                <a:lnTo>
                  <a:pt x="8007" y="424"/>
                </a:lnTo>
                <a:lnTo>
                  <a:pt x="7998" y="435"/>
                </a:lnTo>
                <a:lnTo>
                  <a:pt x="7988" y="446"/>
                </a:lnTo>
                <a:lnTo>
                  <a:pt x="7981" y="458"/>
                </a:lnTo>
                <a:lnTo>
                  <a:pt x="7973" y="471"/>
                </a:lnTo>
                <a:lnTo>
                  <a:pt x="7966" y="484"/>
                </a:lnTo>
                <a:lnTo>
                  <a:pt x="7960" y="499"/>
                </a:lnTo>
                <a:lnTo>
                  <a:pt x="7954" y="513"/>
                </a:lnTo>
                <a:lnTo>
                  <a:pt x="7949" y="528"/>
                </a:lnTo>
                <a:lnTo>
                  <a:pt x="7945" y="544"/>
                </a:lnTo>
                <a:lnTo>
                  <a:pt x="7942" y="560"/>
                </a:lnTo>
                <a:lnTo>
                  <a:pt x="7938" y="577"/>
                </a:lnTo>
                <a:lnTo>
                  <a:pt x="7936" y="595"/>
                </a:lnTo>
                <a:lnTo>
                  <a:pt x="7935" y="614"/>
                </a:lnTo>
                <a:lnTo>
                  <a:pt x="8039" y="614"/>
                </a:lnTo>
                <a:close/>
                <a:moveTo>
                  <a:pt x="8491" y="875"/>
                </a:moveTo>
                <a:lnTo>
                  <a:pt x="8491" y="890"/>
                </a:lnTo>
                <a:lnTo>
                  <a:pt x="8489" y="905"/>
                </a:lnTo>
                <a:lnTo>
                  <a:pt x="8487" y="920"/>
                </a:lnTo>
                <a:lnTo>
                  <a:pt x="8485" y="934"/>
                </a:lnTo>
                <a:lnTo>
                  <a:pt x="8481" y="947"/>
                </a:lnTo>
                <a:lnTo>
                  <a:pt x="8476" y="962"/>
                </a:lnTo>
                <a:lnTo>
                  <a:pt x="8472" y="975"/>
                </a:lnTo>
                <a:lnTo>
                  <a:pt x="8467" y="987"/>
                </a:lnTo>
                <a:lnTo>
                  <a:pt x="8461" y="998"/>
                </a:lnTo>
                <a:lnTo>
                  <a:pt x="8454" y="1010"/>
                </a:lnTo>
                <a:lnTo>
                  <a:pt x="8447" y="1022"/>
                </a:lnTo>
                <a:lnTo>
                  <a:pt x="8438" y="1033"/>
                </a:lnTo>
                <a:lnTo>
                  <a:pt x="8430" y="1042"/>
                </a:lnTo>
                <a:lnTo>
                  <a:pt x="8422" y="1053"/>
                </a:lnTo>
                <a:lnTo>
                  <a:pt x="8412" y="1063"/>
                </a:lnTo>
                <a:lnTo>
                  <a:pt x="8402" y="1071"/>
                </a:lnTo>
                <a:lnTo>
                  <a:pt x="8392" y="1079"/>
                </a:lnTo>
                <a:lnTo>
                  <a:pt x="8380" y="1088"/>
                </a:lnTo>
                <a:lnTo>
                  <a:pt x="8369" y="1095"/>
                </a:lnTo>
                <a:lnTo>
                  <a:pt x="8358" y="1102"/>
                </a:lnTo>
                <a:lnTo>
                  <a:pt x="8346" y="1108"/>
                </a:lnTo>
                <a:lnTo>
                  <a:pt x="8333" y="1114"/>
                </a:lnTo>
                <a:lnTo>
                  <a:pt x="8321" y="1120"/>
                </a:lnTo>
                <a:lnTo>
                  <a:pt x="8308" y="1124"/>
                </a:lnTo>
                <a:lnTo>
                  <a:pt x="8293" y="1128"/>
                </a:lnTo>
                <a:lnTo>
                  <a:pt x="8280" y="1131"/>
                </a:lnTo>
                <a:lnTo>
                  <a:pt x="8266" y="1135"/>
                </a:lnTo>
                <a:lnTo>
                  <a:pt x="8252" y="1137"/>
                </a:lnTo>
                <a:lnTo>
                  <a:pt x="8222" y="1141"/>
                </a:lnTo>
                <a:lnTo>
                  <a:pt x="8192" y="1142"/>
                </a:lnTo>
                <a:lnTo>
                  <a:pt x="8175" y="1142"/>
                </a:lnTo>
                <a:lnTo>
                  <a:pt x="8156" y="1140"/>
                </a:lnTo>
                <a:lnTo>
                  <a:pt x="8139" y="1136"/>
                </a:lnTo>
                <a:lnTo>
                  <a:pt x="8121" y="1130"/>
                </a:lnTo>
                <a:lnTo>
                  <a:pt x="8105" y="1124"/>
                </a:lnTo>
                <a:lnTo>
                  <a:pt x="8089" y="1116"/>
                </a:lnTo>
                <a:lnTo>
                  <a:pt x="8074" y="1108"/>
                </a:lnTo>
                <a:lnTo>
                  <a:pt x="8061" y="1097"/>
                </a:lnTo>
                <a:lnTo>
                  <a:pt x="8048" y="1085"/>
                </a:lnTo>
                <a:lnTo>
                  <a:pt x="8037" y="1073"/>
                </a:lnTo>
                <a:lnTo>
                  <a:pt x="8026" y="1059"/>
                </a:lnTo>
                <a:lnTo>
                  <a:pt x="8018" y="1044"/>
                </a:lnTo>
                <a:lnTo>
                  <a:pt x="8012" y="1028"/>
                </a:lnTo>
                <a:lnTo>
                  <a:pt x="8007" y="1010"/>
                </a:lnTo>
                <a:lnTo>
                  <a:pt x="8004" y="993"/>
                </a:lnTo>
                <a:lnTo>
                  <a:pt x="8002" y="974"/>
                </a:lnTo>
                <a:lnTo>
                  <a:pt x="8004" y="959"/>
                </a:lnTo>
                <a:lnTo>
                  <a:pt x="8005" y="945"/>
                </a:lnTo>
                <a:lnTo>
                  <a:pt x="8008" y="932"/>
                </a:lnTo>
                <a:lnTo>
                  <a:pt x="8012" y="919"/>
                </a:lnTo>
                <a:lnTo>
                  <a:pt x="8018" y="907"/>
                </a:lnTo>
                <a:lnTo>
                  <a:pt x="8024" y="896"/>
                </a:lnTo>
                <a:lnTo>
                  <a:pt x="8031" y="887"/>
                </a:lnTo>
                <a:lnTo>
                  <a:pt x="8039" y="877"/>
                </a:lnTo>
                <a:lnTo>
                  <a:pt x="8049" y="869"/>
                </a:lnTo>
                <a:lnTo>
                  <a:pt x="8059" y="861"/>
                </a:lnTo>
                <a:lnTo>
                  <a:pt x="8070" y="854"/>
                </a:lnTo>
                <a:lnTo>
                  <a:pt x="8082" y="847"/>
                </a:lnTo>
                <a:lnTo>
                  <a:pt x="8094" y="841"/>
                </a:lnTo>
                <a:lnTo>
                  <a:pt x="8107" y="835"/>
                </a:lnTo>
                <a:lnTo>
                  <a:pt x="8120" y="830"/>
                </a:lnTo>
                <a:lnTo>
                  <a:pt x="8134" y="825"/>
                </a:lnTo>
                <a:lnTo>
                  <a:pt x="8165" y="817"/>
                </a:lnTo>
                <a:lnTo>
                  <a:pt x="8196" y="810"/>
                </a:lnTo>
                <a:lnTo>
                  <a:pt x="8229" y="804"/>
                </a:lnTo>
                <a:lnTo>
                  <a:pt x="8263" y="798"/>
                </a:lnTo>
                <a:lnTo>
                  <a:pt x="8331" y="787"/>
                </a:lnTo>
                <a:lnTo>
                  <a:pt x="8399" y="776"/>
                </a:lnTo>
                <a:lnTo>
                  <a:pt x="8423" y="773"/>
                </a:lnTo>
                <a:lnTo>
                  <a:pt x="8449" y="766"/>
                </a:lnTo>
                <a:lnTo>
                  <a:pt x="8461" y="761"/>
                </a:lnTo>
                <a:lnTo>
                  <a:pt x="8472" y="755"/>
                </a:lnTo>
                <a:lnTo>
                  <a:pt x="8476" y="752"/>
                </a:lnTo>
                <a:lnTo>
                  <a:pt x="8481" y="748"/>
                </a:lnTo>
                <a:lnTo>
                  <a:pt x="8485" y="743"/>
                </a:lnTo>
                <a:lnTo>
                  <a:pt x="8487" y="738"/>
                </a:lnTo>
                <a:lnTo>
                  <a:pt x="8491" y="738"/>
                </a:lnTo>
                <a:lnTo>
                  <a:pt x="8491" y="875"/>
                </a:lnTo>
                <a:close/>
                <a:moveTo>
                  <a:pt x="8802" y="1205"/>
                </a:moveTo>
                <a:lnTo>
                  <a:pt x="8906" y="1205"/>
                </a:lnTo>
                <a:lnTo>
                  <a:pt x="8906" y="708"/>
                </a:lnTo>
                <a:lnTo>
                  <a:pt x="8908" y="677"/>
                </a:lnTo>
                <a:lnTo>
                  <a:pt x="8912" y="647"/>
                </a:lnTo>
                <a:lnTo>
                  <a:pt x="8918" y="619"/>
                </a:lnTo>
                <a:lnTo>
                  <a:pt x="8927" y="591"/>
                </a:lnTo>
                <a:lnTo>
                  <a:pt x="8931" y="578"/>
                </a:lnTo>
                <a:lnTo>
                  <a:pt x="8936" y="565"/>
                </a:lnTo>
                <a:lnTo>
                  <a:pt x="8942" y="553"/>
                </a:lnTo>
                <a:lnTo>
                  <a:pt x="8949" y="541"/>
                </a:lnTo>
                <a:lnTo>
                  <a:pt x="8955" y="531"/>
                </a:lnTo>
                <a:lnTo>
                  <a:pt x="8963" y="519"/>
                </a:lnTo>
                <a:lnTo>
                  <a:pt x="8971" y="508"/>
                </a:lnTo>
                <a:lnTo>
                  <a:pt x="8979" y="499"/>
                </a:lnTo>
                <a:lnTo>
                  <a:pt x="8988" y="489"/>
                </a:lnTo>
                <a:lnTo>
                  <a:pt x="8997" y="480"/>
                </a:lnTo>
                <a:lnTo>
                  <a:pt x="9007" y="471"/>
                </a:lnTo>
                <a:lnTo>
                  <a:pt x="9017" y="463"/>
                </a:lnTo>
                <a:lnTo>
                  <a:pt x="9028" y="456"/>
                </a:lnTo>
                <a:lnTo>
                  <a:pt x="9038" y="449"/>
                </a:lnTo>
                <a:lnTo>
                  <a:pt x="9050" y="443"/>
                </a:lnTo>
                <a:lnTo>
                  <a:pt x="9062" y="437"/>
                </a:lnTo>
                <a:lnTo>
                  <a:pt x="9075" y="432"/>
                </a:lnTo>
                <a:lnTo>
                  <a:pt x="9088" y="427"/>
                </a:lnTo>
                <a:lnTo>
                  <a:pt x="9101" y="424"/>
                </a:lnTo>
                <a:lnTo>
                  <a:pt x="9114" y="420"/>
                </a:lnTo>
                <a:lnTo>
                  <a:pt x="9129" y="418"/>
                </a:lnTo>
                <a:lnTo>
                  <a:pt x="9144" y="417"/>
                </a:lnTo>
                <a:lnTo>
                  <a:pt x="9158" y="416"/>
                </a:lnTo>
                <a:lnTo>
                  <a:pt x="9174" y="416"/>
                </a:lnTo>
                <a:lnTo>
                  <a:pt x="9189" y="416"/>
                </a:lnTo>
                <a:lnTo>
                  <a:pt x="9205" y="417"/>
                </a:lnTo>
                <a:lnTo>
                  <a:pt x="9219" y="418"/>
                </a:lnTo>
                <a:lnTo>
                  <a:pt x="9232" y="420"/>
                </a:lnTo>
                <a:lnTo>
                  <a:pt x="9245" y="423"/>
                </a:lnTo>
                <a:lnTo>
                  <a:pt x="9257" y="426"/>
                </a:lnTo>
                <a:lnTo>
                  <a:pt x="9268" y="430"/>
                </a:lnTo>
                <a:lnTo>
                  <a:pt x="9279" y="435"/>
                </a:lnTo>
                <a:lnTo>
                  <a:pt x="9289" y="439"/>
                </a:lnTo>
                <a:lnTo>
                  <a:pt x="9298" y="445"/>
                </a:lnTo>
                <a:lnTo>
                  <a:pt x="9308" y="451"/>
                </a:lnTo>
                <a:lnTo>
                  <a:pt x="9316" y="458"/>
                </a:lnTo>
                <a:lnTo>
                  <a:pt x="9325" y="465"/>
                </a:lnTo>
                <a:lnTo>
                  <a:pt x="9332" y="473"/>
                </a:lnTo>
                <a:lnTo>
                  <a:pt x="9339" y="481"/>
                </a:lnTo>
                <a:lnTo>
                  <a:pt x="9346" y="489"/>
                </a:lnTo>
                <a:lnTo>
                  <a:pt x="9352" y="499"/>
                </a:lnTo>
                <a:lnTo>
                  <a:pt x="9357" y="507"/>
                </a:lnTo>
                <a:lnTo>
                  <a:pt x="9363" y="518"/>
                </a:lnTo>
                <a:lnTo>
                  <a:pt x="9366" y="527"/>
                </a:lnTo>
                <a:lnTo>
                  <a:pt x="9375" y="549"/>
                </a:lnTo>
                <a:lnTo>
                  <a:pt x="9380" y="571"/>
                </a:lnTo>
                <a:lnTo>
                  <a:pt x="9385" y="595"/>
                </a:lnTo>
                <a:lnTo>
                  <a:pt x="9389" y="620"/>
                </a:lnTo>
                <a:lnTo>
                  <a:pt x="9390" y="646"/>
                </a:lnTo>
                <a:lnTo>
                  <a:pt x="9391" y="673"/>
                </a:lnTo>
                <a:lnTo>
                  <a:pt x="9391" y="1205"/>
                </a:lnTo>
                <a:lnTo>
                  <a:pt x="9494" y="1205"/>
                </a:lnTo>
                <a:lnTo>
                  <a:pt x="9494" y="657"/>
                </a:lnTo>
                <a:lnTo>
                  <a:pt x="9494" y="619"/>
                </a:lnTo>
                <a:lnTo>
                  <a:pt x="9491" y="584"/>
                </a:lnTo>
                <a:lnTo>
                  <a:pt x="9490" y="566"/>
                </a:lnTo>
                <a:lnTo>
                  <a:pt x="9486" y="551"/>
                </a:lnTo>
                <a:lnTo>
                  <a:pt x="9484" y="534"/>
                </a:lnTo>
                <a:lnTo>
                  <a:pt x="9480" y="519"/>
                </a:lnTo>
                <a:lnTo>
                  <a:pt x="9475" y="505"/>
                </a:lnTo>
                <a:lnTo>
                  <a:pt x="9471" y="490"/>
                </a:lnTo>
                <a:lnTo>
                  <a:pt x="9465" y="476"/>
                </a:lnTo>
                <a:lnTo>
                  <a:pt x="9459" y="463"/>
                </a:lnTo>
                <a:lnTo>
                  <a:pt x="9453" y="450"/>
                </a:lnTo>
                <a:lnTo>
                  <a:pt x="9446" y="438"/>
                </a:lnTo>
                <a:lnTo>
                  <a:pt x="9437" y="426"/>
                </a:lnTo>
                <a:lnTo>
                  <a:pt x="9428" y="416"/>
                </a:lnTo>
                <a:lnTo>
                  <a:pt x="9420" y="405"/>
                </a:lnTo>
                <a:lnTo>
                  <a:pt x="9409" y="395"/>
                </a:lnTo>
                <a:lnTo>
                  <a:pt x="9398" y="386"/>
                </a:lnTo>
                <a:lnTo>
                  <a:pt x="9386" y="378"/>
                </a:lnTo>
                <a:lnTo>
                  <a:pt x="9375" y="370"/>
                </a:lnTo>
                <a:lnTo>
                  <a:pt x="9361" y="362"/>
                </a:lnTo>
                <a:lnTo>
                  <a:pt x="9347" y="356"/>
                </a:lnTo>
                <a:lnTo>
                  <a:pt x="9332" y="350"/>
                </a:lnTo>
                <a:lnTo>
                  <a:pt x="9316" y="344"/>
                </a:lnTo>
                <a:lnTo>
                  <a:pt x="9300" y="341"/>
                </a:lnTo>
                <a:lnTo>
                  <a:pt x="9283" y="336"/>
                </a:lnTo>
                <a:lnTo>
                  <a:pt x="9264" y="334"/>
                </a:lnTo>
                <a:lnTo>
                  <a:pt x="9245" y="330"/>
                </a:lnTo>
                <a:lnTo>
                  <a:pt x="9225" y="329"/>
                </a:lnTo>
                <a:lnTo>
                  <a:pt x="9205" y="328"/>
                </a:lnTo>
                <a:lnTo>
                  <a:pt x="9182" y="328"/>
                </a:lnTo>
                <a:lnTo>
                  <a:pt x="9159" y="328"/>
                </a:lnTo>
                <a:lnTo>
                  <a:pt x="9137" y="330"/>
                </a:lnTo>
                <a:lnTo>
                  <a:pt x="9116" y="335"/>
                </a:lnTo>
                <a:lnTo>
                  <a:pt x="9094" y="340"/>
                </a:lnTo>
                <a:lnTo>
                  <a:pt x="9074" y="347"/>
                </a:lnTo>
                <a:lnTo>
                  <a:pt x="9054" y="355"/>
                </a:lnTo>
                <a:lnTo>
                  <a:pt x="9034" y="364"/>
                </a:lnTo>
                <a:lnTo>
                  <a:pt x="9016" y="375"/>
                </a:lnTo>
                <a:lnTo>
                  <a:pt x="8998" y="387"/>
                </a:lnTo>
                <a:lnTo>
                  <a:pt x="8981" y="400"/>
                </a:lnTo>
                <a:lnTo>
                  <a:pt x="8966" y="414"/>
                </a:lnTo>
                <a:lnTo>
                  <a:pt x="8952" y="429"/>
                </a:lnTo>
                <a:lnTo>
                  <a:pt x="8939" y="445"/>
                </a:lnTo>
                <a:lnTo>
                  <a:pt x="8928" y="463"/>
                </a:lnTo>
                <a:lnTo>
                  <a:pt x="8917" y="481"/>
                </a:lnTo>
                <a:lnTo>
                  <a:pt x="8909" y="500"/>
                </a:lnTo>
                <a:lnTo>
                  <a:pt x="8906" y="500"/>
                </a:lnTo>
                <a:lnTo>
                  <a:pt x="8906" y="353"/>
                </a:lnTo>
                <a:lnTo>
                  <a:pt x="8802" y="353"/>
                </a:lnTo>
                <a:lnTo>
                  <a:pt x="8802" y="1205"/>
                </a:lnTo>
                <a:close/>
                <a:moveTo>
                  <a:pt x="10443" y="25"/>
                </a:moveTo>
                <a:lnTo>
                  <a:pt x="10339" y="25"/>
                </a:lnTo>
                <a:lnTo>
                  <a:pt x="10339" y="514"/>
                </a:lnTo>
                <a:lnTo>
                  <a:pt x="10336" y="514"/>
                </a:lnTo>
                <a:lnTo>
                  <a:pt x="10326" y="492"/>
                </a:lnTo>
                <a:lnTo>
                  <a:pt x="10315" y="471"/>
                </a:lnTo>
                <a:lnTo>
                  <a:pt x="10302" y="451"/>
                </a:lnTo>
                <a:lnTo>
                  <a:pt x="10289" y="433"/>
                </a:lnTo>
                <a:lnTo>
                  <a:pt x="10273" y="417"/>
                </a:lnTo>
                <a:lnTo>
                  <a:pt x="10256" y="401"/>
                </a:lnTo>
                <a:lnTo>
                  <a:pt x="10238" y="387"/>
                </a:lnTo>
                <a:lnTo>
                  <a:pt x="10218" y="375"/>
                </a:lnTo>
                <a:lnTo>
                  <a:pt x="10198" y="363"/>
                </a:lnTo>
                <a:lnTo>
                  <a:pt x="10176" y="354"/>
                </a:lnTo>
                <a:lnTo>
                  <a:pt x="10155" y="345"/>
                </a:lnTo>
                <a:lnTo>
                  <a:pt x="10132" y="340"/>
                </a:lnTo>
                <a:lnTo>
                  <a:pt x="10110" y="334"/>
                </a:lnTo>
                <a:lnTo>
                  <a:pt x="10086" y="330"/>
                </a:lnTo>
                <a:lnTo>
                  <a:pt x="10062" y="328"/>
                </a:lnTo>
                <a:lnTo>
                  <a:pt x="10040" y="328"/>
                </a:lnTo>
                <a:lnTo>
                  <a:pt x="10015" y="328"/>
                </a:lnTo>
                <a:lnTo>
                  <a:pt x="9992" y="330"/>
                </a:lnTo>
                <a:lnTo>
                  <a:pt x="9970" y="332"/>
                </a:lnTo>
                <a:lnTo>
                  <a:pt x="9948" y="337"/>
                </a:lnTo>
                <a:lnTo>
                  <a:pt x="9927" y="342"/>
                </a:lnTo>
                <a:lnTo>
                  <a:pt x="9907" y="348"/>
                </a:lnTo>
                <a:lnTo>
                  <a:pt x="9888" y="355"/>
                </a:lnTo>
                <a:lnTo>
                  <a:pt x="9870" y="363"/>
                </a:lnTo>
                <a:lnTo>
                  <a:pt x="9852" y="373"/>
                </a:lnTo>
                <a:lnTo>
                  <a:pt x="9835" y="383"/>
                </a:lnTo>
                <a:lnTo>
                  <a:pt x="9819" y="394"/>
                </a:lnTo>
                <a:lnTo>
                  <a:pt x="9803" y="406"/>
                </a:lnTo>
                <a:lnTo>
                  <a:pt x="9789" y="419"/>
                </a:lnTo>
                <a:lnTo>
                  <a:pt x="9775" y="432"/>
                </a:lnTo>
                <a:lnTo>
                  <a:pt x="9762" y="446"/>
                </a:lnTo>
                <a:lnTo>
                  <a:pt x="9750" y="462"/>
                </a:lnTo>
                <a:lnTo>
                  <a:pt x="9738" y="477"/>
                </a:lnTo>
                <a:lnTo>
                  <a:pt x="9727" y="494"/>
                </a:lnTo>
                <a:lnTo>
                  <a:pt x="9718" y="512"/>
                </a:lnTo>
                <a:lnTo>
                  <a:pt x="9708" y="530"/>
                </a:lnTo>
                <a:lnTo>
                  <a:pt x="9700" y="547"/>
                </a:lnTo>
                <a:lnTo>
                  <a:pt x="9692" y="566"/>
                </a:lnTo>
                <a:lnTo>
                  <a:pt x="9685" y="585"/>
                </a:lnTo>
                <a:lnTo>
                  <a:pt x="9679" y="606"/>
                </a:lnTo>
                <a:lnTo>
                  <a:pt x="9674" y="626"/>
                </a:lnTo>
                <a:lnTo>
                  <a:pt x="9669" y="647"/>
                </a:lnTo>
                <a:lnTo>
                  <a:pt x="9664" y="668"/>
                </a:lnTo>
                <a:lnTo>
                  <a:pt x="9661" y="690"/>
                </a:lnTo>
                <a:lnTo>
                  <a:pt x="9658" y="711"/>
                </a:lnTo>
                <a:lnTo>
                  <a:pt x="9657" y="734"/>
                </a:lnTo>
                <a:lnTo>
                  <a:pt x="9656" y="756"/>
                </a:lnTo>
                <a:lnTo>
                  <a:pt x="9655" y="779"/>
                </a:lnTo>
                <a:lnTo>
                  <a:pt x="9656" y="801"/>
                </a:lnTo>
                <a:lnTo>
                  <a:pt x="9657" y="824"/>
                </a:lnTo>
                <a:lnTo>
                  <a:pt x="9658" y="847"/>
                </a:lnTo>
                <a:lnTo>
                  <a:pt x="9661" y="868"/>
                </a:lnTo>
                <a:lnTo>
                  <a:pt x="9664" y="889"/>
                </a:lnTo>
                <a:lnTo>
                  <a:pt x="9669" y="911"/>
                </a:lnTo>
                <a:lnTo>
                  <a:pt x="9674" y="931"/>
                </a:lnTo>
                <a:lnTo>
                  <a:pt x="9679" y="952"/>
                </a:lnTo>
                <a:lnTo>
                  <a:pt x="9685" y="971"/>
                </a:lnTo>
                <a:lnTo>
                  <a:pt x="9692" y="991"/>
                </a:lnTo>
                <a:lnTo>
                  <a:pt x="9700" y="1010"/>
                </a:lnTo>
                <a:lnTo>
                  <a:pt x="9708" y="1028"/>
                </a:lnTo>
                <a:lnTo>
                  <a:pt x="9718" y="1046"/>
                </a:lnTo>
                <a:lnTo>
                  <a:pt x="9727" y="1063"/>
                </a:lnTo>
                <a:lnTo>
                  <a:pt x="9738" y="1079"/>
                </a:lnTo>
                <a:lnTo>
                  <a:pt x="9750" y="1096"/>
                </a:lnTo>
                <a:lnTo>
                  <a:pt x="9762" y="1110"/>
                </a:lnTo>
                <a:lnTo>
                  <a:pt x="9775" y="1126"/>
                </a:lnTo>
                <a:lnTo>
                  <a:pt x="9789" y="1139"/>
                </a:lnTo>
                <a:lnTo>
                  <a:pt x="9803" y="1152"/>
                </a:lnTo>
                <a:lnTo>
                  <a:pt x="9819" y="1164"/>
                </a:lnTo>
                <a:lnTo>
                  <a:pt x="9835" y="1174"/>
                </a:lnTo>
                <a:lnTo>
                  <a:pt x="9852" y="1185"/>
                </a:lnTo>
                <a:lnTo>
                  <a:pt x="9870" y="1193"/>
                </a:lnTo>
                <a:lnTo>
                  <a:pt x="9888" y="1202"/>
                </a:lnTo>
                <a:lnTo>
                  <a:pt x="9907" y="1209"/>
                </a:lnTo>
                <a:lnTo>
                  <a:pt x="9927" y="1216"/>
                </a:lnTo>
                <a:lnTo>
                  <a:pt x="9948" y="1221"/>
                </a:lnTo>
                <a:lnTo>
                  <a:pt x="9970" y="1224"/>
                </a:lnTo>
                <a:lnTo>
                  <a:pt x="9992" y="1228"/>
                </a:lnTo>
                <a:lnTo>
                  <a:pt x="10015" y="1229"/>
                </a:lnTo>
                <a:lnTo>
                  <a:pt x="10040" y="1230"/>
                </a:lnTo>
                <a:lnTo>
                  <a:pt x="10062" y="1229"/>
                </a:lnTo>
                <a:lnTo>
                  <a:pt x="10086" y="1226"/>
                </a:lnTo>
                <a:lnTo>
                  <a:pt x="10110" y="1223"/>
                </a:lnTo>
                <a:lnTo>
                  <a:pt x="10132" y="1217"/>
                </a:lnTo>
                <a:lnTo>
                  <a:pt x="10156" y="1210"/>
                </a:lnTo>
                <a:lnTo>
                  <a:pt x="10179" y="1200"/>
                </a:lnTo>
                <a:lnTo>
                  <a:pt x="10200" y="1191"/>
                </a:lnTo>
                <a:lnTo>
                  <a:pt x="10222" y="1179"/>
                </a:lnTo>
                <a:lnTo>
                  <a:pt x="10242" y="1166"/>
                </a:lnTo>
                <a:lnTo>
                  <a:pt x="10261" y="1152"/>
                </a:lnTo>
                <a:lnTo>
                  <a:pt x="10279" y="1136"/>
                </a:lnTo>
                <a:lnTo>
                  <a:pt x="10295" y="1120"/>
                </a:lnTo>
                <a:lnTo>
                  <a:pt x="10309" y="1102"/>
                </a:lnTo>
                <a:lnTo>
                  <a:pt x="10323" y="1084"/>
                </a:lnTo>
                <a:lnTo>
                  <a:pt x="10334" y="1064"/>
                </a:lnTo>
                <a:lnTo>
                  <a:pt x="10344" y="1044"/>
                </a:lnTo>
                <a:lnTo>
                  <a:pt x="10347" y="1044"/>
                </a:lnTo>
                <a:lnTo>
                  <a:pt x="10347" y="1205"/>
                </a:lnTo>
                <a:lnTo>
                  <a:pt x="10443" y="1205"/>
                </a:lnTo>
                <a:lnTo>
                  <a:pt x="10443" y="25"/>
                </a:lnTo>
                <a:close/>
                <a:moveTo>
                  <a:pt x="9759" y="779"/>
                </a:moveTo>
                <a:lnTo>
                  <a:pt x="9761" y="746"/>
                </a:lnTo>
                <a:lnTo>
                  <a:pt x="9763" y="712"/>
                </a:lnTo>
                <a:lnTo>
                  <a:pt x="9769" y="679"/>
                </a:lnTo>
                <a:lnTo>
                  <a:pt x="9775" y="647"/>
                </a:lnTo>
                <a:lnTo>
                  <a:pt x="9780" y="632"/>
                </a:lnTo>
                <a:lnTo>
                  <a:pt x="9784" y="616"/>
                </a:lnTo>
                <a:lnTo>
                  <a:pt x="9790" y="601"/>
                </a:lnTo>
                <a:lnTo>
                  <a:pt x="9796" y="585"/>
                </a:lnTo>
                <a:lnTo>
                  <a:pt x="9802" y="571"/>
                </a:lnTo>
                <a:lnTo>
                  <a:pt x="9809" y="557"/>
                </a:lnTo>
                <a:lnTo>
                  <a:pt x="9816" y="544"/>
                </a:lnTo>
                <a:lnTo>
                  <a:pt x="9825" y="531"/>
                </a:lnTo>
                <a:lnTo>
                  <a:pt x="9834" y="518"/>
                </a:lnTo>
                <a:lnTo>
                  <a:pt x="9843" y="506"/>
                </a:lnTo>
                <a:lnTo>
                  <a:pt x="9853" y="494"/>
                </a:lnTo>
                <a:lnTo>
                  <a:pt x="9864" y="483"/>
                </a:lnTo>
                <a:lnTo>
                  <a:pt x="9875" y="474"/>
                </a:lnTo>
                <a:lnTo>
                  <a:pt x="9887" y="464"/>
                </a:lnTo>
                <a:lnTo>
                  <a:pt x="9898" y="455"/>
                </a:lnTo>
                <a:lnTo>
                  <a:pt x="9911" y="446"/>
                </a:lnTo>
                <a:lnTo>
                  <a:pt x="9926" y="439"/>
                </a:lnTo>
                <a:lnTo>
                  <a:pt x="9940" y="433"/>
                </a:lnTo>
                <a:lnTo>
                  <a:pt x="9954" y="427"/>
                </a:lnTo>
                <a:lnTo>
                  <a:pt x="9970" y="424"/>
                </a:lnTo>
                <a:lnTo>
                  <a:pt x="9986" y="420"/>
                </a:lnTo>
                <a:lnTo>
                  <a:pt x="10003" y="417"/>
                </a:lnTo>
                <a:lnTo>
                  <a:pt x="10021" y="416"/>
                </a:lnTo>
                <a:lnTo>
                  <a:pt x="10040" y="416"/>
                </a:lnTo>
                <a:lnTo>
                  <a:pt x="10060" y="416"/>
                </a:lnTo>
                <a:lnTo>
                  <a:pt x="10079" y="417"/>
                </a:lnTo>
                <a:lnTo>
                  <a:pt x="10098" y="420"/>
                </a:lnTo>
                <a:lnTo>
                  <a:pt x="10116" y="424"/>
                </a:lnTo>
                <a:lnTo>
                  <a:pt x="10132" y="427"/>
                </a:lnTo>
                <a:lnTo>
                  <a:pt x="10149" y="433"/>
                </a:lnTo>
                <a:lnTo>
                  <a:pt x="10165" y="439"/>
                </a:lnTo>
                <a:lnTo>
                  <a:pt x="10179" y="446"/>
                </a:lnTo>
                <a:lnTo>
                  <a:pt x="10193" y="455"/>
                </a:lnTo>
                <a:lnTo>
                  <a:pt x="10206" y="464"/>
                </a:lnTo>
                <a:lnTo>
                  <a:pt x="10219" y="474"/>
                </a:lnTo>
                <a:lnTo>
                  <a:pt x="10231" y="483"/>
                </a:lnTo>
                <a:lnTo>
                  <a:pt x="10242" y="494"/>
                </a:lnTo>
                <a:lnTo>
                  <a:pt x="10252" y="506"/>
                </a:lnTo>
                <a:lnTo>
                  <a:pt x="10262" y="518"/>
                </a:lnTo>
                <a:lnTo>
                  <a:pt x="10271" y="531"/>
                </a:lnTo>
                <a:lnTo>
                  <a:pt x="10280" y="544"/>
                </a:lnTo>
                <a:lnTo>
                  <a:pt x="10288" y="557"/>
                </a:lnTo>
                <a:lnTo>
                  <a:pt x="10295" y="571"/>
                </a:lnTo>
                <a:lnTo>
                  <a:pt x="10302" y="585"/>
                </a:lnTo>
                <a:lnTo>
                  <a:pt x="10308" y="601"/>
                </a:lnTo>
                <a:lnTo>
                  <a:pt x="10313" y="616"/>
                </a:lnTo>
                <a:lnTo>
                  <a:pt x="10319" y="632"/>
                </a:lnTo>
                <a:lnTo>
                  <a:pt x="10323" y="647"/>
                </a:lnTo>
                <a:lnTo>
                  <a:pt x="10330" y="679"/>
                </a:lnTo>
                <a:lnTo>
                  <a:pt x="10334" y="712"/>
                </a:lnTo>
                <a:lnTo>
                  <a:pt x="10338" y="746"/>
                </a:lnTo>
                <a:lnTo>
                  <a:pt x="10339" y="779"/>
                </a:lnTo>
                <a:lnTo>
                  <a:pt x="10338" y="812"/>
                </a:lnTo>
                <a:lnTo>
                  <a:pt x="10334" y="845"/>
                </a:lnTo>
                <a:lnTo>
                  <a:pt x="10330" y="877"/>
                </a:lnTo>
                <a:lnTo>
                  <a:pt x="10323" y="911"/>
                </a:lnTo>
                <a:lnTo>
                  <a:pt x="10319" y="926"/>
                </a:lnTo>
                <a:lnTo>
                  <a:pt x="10313" y="941"/>
                </a:lnTo>
                <a:lnTo>
                  <a:pt x="10308" y="957"/>
                </a:lnTo>
                <a:lnTo>
                  <a:pt x="10302" y="971"/>
                </a:lnTo>
                <a:lnTo>
                  <a:pt x="10295" y="985"/>
                </a:lnTo>
                <a:lnTo>
                  <a:pt x="10288" y="1000"/>
                </a:lnTo>
                <a:lnTo>
                  <a:pt x="10280" y="1014"/>
                </a:lnTo>
                <a:lnTo>
                  <a:pt x="10271" y="1027"/>
                </a:lnTo>
                <a:lnTo>
                  <a:pt x="10262" y="1040"/>
                </a:lnTo>
                <a:lnTo>
                  <a:pt x="10252" y="1052"/>
                </a:lnTo>
                <a:lnTo>
                  <a:pt x="10242" y="1063"/>
                </a:lnTo>
                <a:lnTo>
                  <a:pt x="10231" y="1074"/>
                </a:lnTo>
                <a:lnTo>
                  <a:pt x="10219" y="1084"/>
                </a:lnTo>
                <a:lnTo>
                  <a:pt x="10206" y="1093"/>
                </a:lnTo>
                <a:lnTo>
                  <a:pt x="10193" y="1103"/>
                </a:lnTo>
                <a:lnTo>
                  <a:pt x="10179" y="1110"/>
                </a:lnTo>
                <a:lnTo>
                  <a:pt x="10165" y="1117"/>
                </a:lnTo>
                <a:lnTo>
                  <a:pt x="10149" y="1124"/>
                </a:lnTo>
                <a:lnTo>
                  <a:pt x="10132" y="1129"/>
                </a:lnTo>
                <a:lnTo>
                  <a:pt x="10116" y="1134"/>
                </a:lnTo>
                <a:lnTo>
                  <a:pt x="10098" y="1137"/>
                </a:lnTo>
                <a:lnTo>
                  <a:pt x="10079" y="1140"/>
                </a:lnTo>
                <a:lnTo>
                  <a:pt x="10060" y="1142"/>
                </a:lnTo>
                <a:lnTo>
                  <a:pt x="10040" y="1142"/>
                </a:lnTo>
                <a:lnTo>
                  <a:pt x="10021" y="1142"/>
                </a:lnTo>
                <a:lnTo>
                  <a:pt x="10003" y="1140"/>
                </a:lnTo>
                <a:lnTo>
                  <a:pt x="9986" y="1137"/>
                </a:lnTo>
                <a:lnTo>
                  <a:pt x="9970" y="1134"/>
                </a:lnTo>
                <a:lnTo>
                  <a:pt x="9954" y="1129"/>
                </a:lnTo>
                <a:lnTo>
                  <a:pt x="9940" y="1124"/>
                </a:lnTo>
                <a:lnTo>
                  <a:pt x="9926" y="1117"/>
                </a:lnTo>
                <a:lnTo>
                  <a:pt x="9911" y="1110"/>
                </a:lnTo>
                <a:lnTo>
                  <a:pt x="9898" y="1103"/>
                </a:lnTo>
                <a:lnTo>
                  <a:pt x="9887" y="1093"/>
                </a:lnTo>
                <a:lnTo>
                  <a:pt x="9875" y="1084"/>
                </a:lnTo>
                <a:lnTo>
                  <a:pt x="9864" y="1074"/>
                </a:lnTo>
                <a:lnTo>
                  <a:pt x="9853" y="1063"/>
                </a:lnTo>
                <a:lnTo>
                  <a:pt x="9843" y="1052"/>
                </a:lnTo>
                <a:lnTo>
                  <a:pt x="9834" y="1040"/>
                </a:lnTo>
                <a:lnTo>
                  <a:pt x="9825" y="1027"/>
                </a:lnTo>
                <a:lnTo>
                  <a:pt x="9816" y="1014"/>
                </a:lnTo>
                <a:lnTo>
                  <a:pt x="9809" y="1000"/>
                </a:lnTo>
                <a:lnTo>
                  <a:pt x="9802" y="985"/>
                </a:lnTo>
                <a:lnTo>
                  <a:pt x="9796" y="971"/>
                </a:lnTo>
                <a:lnTo>
                  <a:pt x="9790" y="957"/>
                </a:lnTo>
                <a:lnTo>
                  <a:pt x="9784" y="941"/>
                </a:lnTo>
                <a:lnTo>
                  <a:pt x="9780" y="926"/>
                </a:lnTo>
                <a:lnTo>
                  <a:pt x="9775" y="911"/>
                </a:lnTo>
                <a:lnTo>
                  <a:pt x="9769" y="877"/>
                </a:lnTo>
                <a:lnTo>
                  <a:pt x="9763" y="845"/>
                </a:lnTo>
                <a:lnTo>
                  <a:pt x="9761" y="812"/>
                </a:lnTo>
                <a:lnTo>
                  <a:pt x="9759" y="779"/>
                </a:lnTo>
                <a:close/>
                <a:moveTo>
                  <a:pt x="10643" y="191"/>
                </a:moveTo>
                <a:lnTo>
                  <a:pt x="10748" y="191"/>
                </a:lnTo>
                <a:lnTo>
                  <a:pt x="10748" y="25"/>
                </a:lnTo>
                <a:lnTo>
                  <a:pt x="10643" y="25"/>
                </a:lnTo>
                <a:lnTo>
                  <a:pt x="10643" y="191"/>
                </a:lnTo>
                <a:close/>
                <a:moveTo>
                  <a:pt x="10643" y="1205"/>
                </a:moveTo>
                <a:lnTo>
                  <a:pt x="10748" y="1205"/>
                </a:lnTo>
                <a:lnTo>
                  <a:pt x="10748" y="353"/>
                </a:lnTo>
                <a:lnTo>
                  <a:pt x="10643" y="353"/>
                </a:lnTo>
                <a:lnTo>
                  <a:pt x="10643" y="1205"/>
                </a:lnTo>
                <a:close/>
                <a:moveTo>
                  <a:pt x="10946" y="1205"/>
                </a:moveTo>
                <a:lnTo>
                  <a:pt x="11050" y="1205"/>
                </a:lnTo>
                <a:lnTo>
                  <a:pt x="11050" y="708"/>
                </a:lnTo>
                <a:lnTo>
                  <a:pt x="11052" y="677"/>
                </a:lnTo>
                <a:lnTo>
                  <a:pt x="11057" y="647"/>
                </a:lnTo>
                <a:lnTo>
                  <a:pt x="11063" y="619"/>
                </a:lnTo>
                <a:lnTo>
                  <a:pt x="11071" y="591"/>
                </a:lnTo>
                <a:lnTo>
                  <a:pt x="11076" y="578"/>
                </a:lnTo>
                <a:lnTo>
                  <a:pt x="11080" y="565"/>
                </a:lnTo>
                <a:lnTo>
                  <a:pt x="11086" y="553"/>
                </a:lnTo>
                <a:lnTo>
                  <a:pt x="11094" y="541"/>
                </a:lnTo>
                <a:lnTo>
                  <a:pt x="11099" y="531"/>
                </a:lnTo>
                <a:lnTo>
                  <a:pt x="11108" y="519"/>
                </a:lnTo>
                <a:lnTo>
                  <a:pt x="11115" y="508"/>
                </a:lnTo>
                <a:lnTo>
                  <a:pt x="11123" y="499"/>
                </a:lnTo>
                <a:lnTo>
                  <a:pt x="11132" y="489"/>
                </a:lnTo>
                <a:lnTo>
                  <a:pt x="11141" y="480"/>
                </a:lnTo>
                <a:lnTo>
                  <a:pt x="11151" y="471"/>
                </a:lnTo>
                <a:lnTo>
                  <a:pt x="11161" y="463"/>
                </a:lnTo>
                <a:lnTo>
                  <a:pt x="11172" y="456"/>
                </a:lnTo>
                <a:lnTo>
                  <a:pt x="11183" y="449"/>
                </a:lnTo>
                <a:lnTo>
                  <a:pt x="11195" y="443"/>
                </a:lnTo>
                <a:lnTo>
                  <a:pt x="11206" y="437"/>
                </a:lnTo>
                <a:lnTo>
                  <a:pt x="11219" y="432"/>
                </a:lnTo>
                <a:lnTo>
                  <a:pt x="11231" y="427"/>
                </a:lnTo>
                <a:lnTo>
                  <a:pt x="11246" y="424"/>
                </a:lnTo>
                <a:lnTo>
                  <a:pt x="11259" y="420"/>
                </a:lnTo>
                <a:lnTo>
                  <a:pt x="11273" y="418"/>
                </a:lnTo>
                <a:lnTo>
                  <a:pt x="11287" y="417"/>
                </a:lnTo>
                <a:lnTo>
                  <a:pt x="11303" y="416"/>
                </a:lnTo>
                <a:lnTo>
                  <a:pt x="11318" y="416"/>
                </a:lnTo>
                <a:lnTo>
                  <a:pt x="11334" y="416"/>
                </a:lnTo>
                <a:lnTo>
                  <a:pt x="11349" y="417"/>
                </a:lnTo>
                <a:lnTo>
                  <a:pt x="11362" y="418"/>
                </a:lnTo>
                <a:lnTo>
                  <a:pt x="11376" y="420"/>
                </a:lnTo>
                <a:lnTo>
                  <a:pt x="11388" y="423"/>
                </a:lnTo>
                <a:lnTo>
                  <a:pt x="11401" y="426"/>
                </a:lnTo>
                <a:lnTo>
                  <a:pt x="11412" y="430"/>
                </a:lnTo>
                <a:lnTo>
                  <a:pt x="11423" y="435"/>
                </a:lnTo>
                <a:lnTo>
                  <a:pt x="11433" y="439"/>
                </a:lnTo>
                <a:lnTo>
                  <a:pt x="11443" y="445"/>
                </a:lnTo>
                <a:lnTo>
                  <a:pt x="11452" y="451"/>
                </a:lnTo>
                <a:lnTo>
                  <a:pt x="11461" y="458"/>
                </a:lnTo>
                <a:lnTo>
                  <a:pt x="11469" y="465"/>
                </a:lnTo>
                <a:lnTo>
                  <a:pt x="11476" y="473"/>
                </a:lnTo>
                <a:lnTo>
                  <a:pt x="11483" y="481"/>
                </a:lnTo>
                <a:lnTo>
                  <a:pt x="11490" y="489"/>
                </a:lnTo>
                <a:lnTo>
                  <a:pt x="11496" y="499"/>
                </a:lnTo>
                <a:lnTo>
                  <a:pt x="11501" y="507"/>
                </a:lnTo>
                <a:lnTo>
                  <a:pt x="11506" y="518"/>
                </a:lnTo>
                <a:lnTo>
                  <a:pt x="11511" y="527"/>
                </a:lnTo>
                <a:lnTo>
                  <a:pt x="11519" y="549"/>
                </a:lnTo>
                <a:lnTo>
                  <a:pt x="11525" y="571"/>
                </a:lnTo>
                <a:lnTo>
                  <a:pt x="11530" y="595"/>
                </a:lnTo>
                <a:lnTo>
                  <a:pt x="11532" y="620"/>
                </a:lnTo>
                <a:lnTo>
                  <a:pt x="11534" y="646"/>
                </a:lnTo>
                <a:lnTo>
                  <a:pt x="11534" y="673"/>
                </a:lnTo>
                <a:lnTo>
                  <a:pt x="11534" y="1205"/>
                </a:lnTo>
                <a:lnTo>
                  <a:pt x="11639" y="1205"/>
                </a:lnTo>
                <a:lnTo>
                  <a:pt x="11639" y="657"/>
                </a:lnTo>
                <a:lnTo>
                  <a:pt x="11638" y="619"/>
                </a:lnTo>
                <a:lnTo>
                  <a:pt x="11635" y="584"/>
                </a:lnTo>
                <a:lnTo>
                  <a:pt x="11633" y="566"/>
                </a:lnTo>
                <a:lnTo>
                  <a:pt x="11631" y="551"/>
                </a:lnTo>
                <a:lnTo>
                  <a:pt x="11628" y="534"/>
                </a:lnTo>
                <a:lnTo>
                  <a:pt x="11623" y="519"/>
                </a:lnTo>
                <a:lnTo>
                  <a:pt x="11620" y="505"/>
                </a:lnTo>
                <a:lnTo>
                  <a:pt x="11615" y="490"/>
                </a:lnTo>
                <a:lnTo>
                  <a:pt x="11609" y="476"/>
                </a:lnTo>
                <a:lnTo>
                  <a:pt x="11603" y="463"/>
                </a:lnTo>
                <a:lnTo>
                  <a:pt x="11597" y="450"/>
                </a:lnTo>
                <a:lnTo>
                  <a:pt x="11589" y="438"/>
                </a:lnTo>
                <a:lnTo>
                  <a:pt x="11582" y="426"/>
                </a:lnTo>
                <a:lnTo>
                  <a:pt x="11572" y="416"/>
                </a:lnTo>
                <a:lnTo>
                  <a:pt x="11563" y="405"/>
                </a:lnTo>
                <a:lnTo>
                  <a:pt x="11553" y="395"/>
                </a:lnTo>
                <a:lnTo>
                  <a:pt x="11543" y="386"/>
                </a:lnTo>
                <a:lnTo>
                  <a:pt x="11531" y="378"/>
                </a:lnTo>
                <a:lnTo>
                  <a:pt x="11519" y="370"/>
                </a:lnTo>
                <a:lnTo>
                  <a:pt x="11506" y="362"/>
                </a:lnTo>
                <a:lnTo>
                  <a:pt x="11492" y="356"/>
                </a:lnTo>
                <a:lnTo>
                  <a:pt x="11476" y="350"/>
                </a:lnTo>
                <a:lnTo>
                  <a:pt x="11461" y="344"/>
                </a:lnTo>
                <a:lnTo>
                  <a:pt x="11444" y="341"/>
                </a:lnTo>
                <a:lnTo>
                  <a:pt x="11427" y="336"/>
                </a:lnTo>
                <a:lnTo>
                  <a:pt x="11408" y="334"/>
                </a:lnTo>
                <a:lnTo>
                  <a:pt x="11389" y="330"/>
                </a:lnTo>
                <a:lnTo>
                  <a:pt x="11369" y="329"/>
                </a:lnTo>
                <a:lnTo>
                  <a:pt x="11349" y="328"/>
                </a:lnTo>
                <a:lnTo>
                  <a:pt x="11326" y="328"/>
                </a:lnTo>
                <a:lnTo>
                  <a:pt x="11304" y="328"/>
                </a:lnTo>
                <a:lnTo>
                  <a:pt x="11281" y="330"/>
                </a:lnTo>
                <a:lnTo>
                  <a:pt x="11260" y="335"/>
                </a:lnTo>
                <a:lnTo>
                  <a:pt x="11238" y="340"/>
                </a:lnTo>
                <a:lnTo>
                  <a:pt x="11217" y="347"/>
                </a:lnTo>
                <a:lnTo>
                  <a:pt x="11197" y="355"/>
                </a:lnTo>
                <a:lnTo>
                  <a:pt x="11178" y="364"/>
                </a:lnTo>
                <a:lnTo>
                  <a:pt x="11160" y="375"/>
                </a:lnTo>
                <a:lnTo>
                  <a:pt x="11142" y="387"/>
                </a:lnTo>
                <a:lnTo>
                  <a:pt x="11126" y="400"/>
                </a:lnTo>
                <a:lnTo>
                  <a:pt x="11110" y="414"/>
                </a:lnTo>
                <a:lnTo>
                  <a:pt x="11096" y="429"/>
                </a:lnTo>
                <a:lnTo>
                  <a:pt x="11083" y="445"/>
                </a:lnTo>
                <a:lnTo>
                  <a:pt x="11072" y="463"/>
                </a:lnTo>
                <a:lnTo>
                  <a:pt x="11061" y="481"/>
                </a:lnTo>
                <a:lnTo>
                  <a:pt x="11053" y="500"/>
                </a:lnTo>
                <a:lnTo>
                  <a:pt x="11050" y="500"/>
                </a:lnTo>
                <a:lnTo>
                  <a:pt x="11050" y="353"/>
                </a:lnTo>
                <a:lnTo>
                  <a:pt x="10946" y="353"/>
                </a:lnTo>
                <a:lnTo>
                  <a:pt x="10946" y="1205"/>
                </a:lnTo>
                <a:close/>
                <a:moveTo>
                  <a:pt x="11930" y="614"/>
                </a:moveTo>
                <a:lnTo>
                  <a:pt x="11932" y="588"/>
                </a:lnTo>
                <a:lnTo>
                  <a:pt x="11936" y="565"/>
                </a:lnTo>
                <a:lnTo>
                  <a:pt x="11942" y="544"/>
                </a:lnTo>
                <a:lnTo>
                  <a:pt x="11950" y="524"/>
                </a:lnTo>
                <a:lnTo>
                  <a:pt x="11960" y="506"/>
                </a:lnTo>
                <a:lnTo>
                  <a:pt x="11970" y="489"/>
                </a:lnTo>
                <a:lnTo>
                  <a:pt x="11983" y="475"/>
                </a:lnTo>
                <a:lnTo>
                  <a:pt x="11998" y="462"/>
                </a:lnTo>
                <a:lnTo>
                  <a:pt x="12013" y="451"/>
                </a:lnTo>
                <a:lnTo>
                  <a:pt x="12030" y="442"/>
                </a:lnTo>
                <a:lnTo>
                  <a:pt x="12049" y="433"/>
                </a:lnTo>
                <a:lnTo>
                  <a:pt x="12069" y="426"/>
                </a:lnTo>
                <a:lnTo>
                  <a:pt x="12089" y="421"/>
                </a:lnTo>
                <a:lnTo>
                  <a:pt x="12112" y="418"/>
                </a:lnTo>
                <a:lnTo>
                  <a:pt x="12134" y="416"/>
                </a:lnTo>
                <a:lnTo>
                  <a:pt x="12158" y="416"/>
                </a:lnTo>
                <a:lnTo>
                  <a:pt x="12182" y="416"/>
                </a:lnTo>
                <a:lnTo>
                  <a:pt x="12204" y="417"/>
                </a:lnTo>
                <a:lnTo>
                  <a:pt x="12226" y="419"/>
                </a:lnTo>
                <a:lnTo>
                  <a:pt x="12246" y="423"/>
                </a:lnTo>
                <a:lnTo>
                  <a:pt x="12265" y="427"/>
                </a:lnTo>
                <a:lnTo>
                  <a:pt x="12284" y="433"/>
                </a:lnTo>
                <a:lnTo>
                  <a:pt x="12301" y="440"/>
                </a:lnTo>
                <a:lnTo>
                  <a:pt x="12317" y="450"/>
                </a:lnTo>
                <a:lnTo>
                  <a:pt x="12331" y="461"/>
                </a:lnTo>
                <a:lnTo>
                  <a:pt x="12345" y="473"/>
                </a:lnTo>
                <a:lnTo>
                  <a:pt x="12349" y="480"/>
                </a:lnTo>
                <a:lnTo>
                  <a:pt x="12355" y="487"/>
                </a:lnTo>
                <a:lnTo>
                  <a:pt x="12360" y="495"/>
                </a:lnTo>
                <a:lnTo>
                  <a:pt x="12365" y="503"/>
                </a:lnTo>
                <a:lnTo>
                  <a:pt x="12368" y="513"/>
                </a:lnTo>
                <a:lnTo>
                  <a:pt x="12372" y="522"/>
                </a:lnTo>
                <a:lnTo>
                  <a:pt x="12375" y="532"/>
                </a:lnTo>
                <a:lnTo>
                  <a:pt x="12378" y="543"/>
                </a:lnTo>
                <a:lnTo>
                  <a:pt x="12379" y="553"/>
                </a:lnTo>
                <a:lnTo>
                  <a:pt x="12381" y="565"/>
                </a:lnTo>
                <a:lnTo>
                  <a:pt x="12381" y="577"/>
                </a:lnTo>
                <a:lnTo>
                  <a:pt x="12383" y="590"/>
                </a:lnTo>
                <a:lnTo>
                  <a:pt x="12381" y="607"/>
                </a:lnTo>
                <a:lnTo>
                  <a:pt x="12380" y="621"/>
                </a:lnTo>
                <a:lnTo>
                  <a:pt x="12377" y="634"/>
                </a:lnTo>
                <a:lnTo>
                  <a:pt x="12373" y="646"/>
                </a:lnTo>
                <a:lnTo>
                  <a:pt x="12368" y="657"/>
                </a:lnTo>
                <a:lnTo>
                  <a:pt x="12362" y="665"/>
                </a:lnTo>
                <a:lnTo>
                  <a:pt x="12355" y="673"/>
                </a:lnTo>
                <a:lnTo>
                  <a:pt x="12347" y="679"/>
                </a:lnTo>
                <a:lnTo>
                  <a:pt x="12339" y="685"/>
                </a:lnTo>
                <a:lnTo>
                  <a:pt x="12328" y="690"/>
                </a:lnTo>
                <a:lnTo>
                  <a:pt x="12317" y="695"/>
                </a:lnTo>
                <a:lnTo>
                  <a:pt x="12305" y="697"/>
                </a:lnTo>
                <a:lnTo>
                  <a:pt x="12278" y="703"/>
                </a:lnTo>
                <a:lnTo>
                  <a:pt x="12248" y="706"/>
                </a:lnTo>
                <a:lnTo>
                  <a:pt x="12164" y="716"/>
                </a:lnTo>
                <a:lnTo>
                  <a:pt x="12082" y="727"/>
                </a:lnTo>
                <a:lnTo>
                  <a:pt x="12042" y="734"/>
                </a:lnTo>
                <a:lnTo>
                  <a:pt x="12004" y="742"/>
                </a:lnTo>
                <a:lnTo>
                  <a:pt x="11986" y="747"/>
                </a:lnTo>
                <a:lnTo>
                  <a:pt x="11968" y="752"/>
                </a:lnTo>
                <a:lnTo>
                  <a:pt x="11951" y="757"/>
                </a:lnTo>
                <a:lnTo>
                  <a:pt x="11935" y="763"/>
                </a:lnTo>
                <a:lnTo>
                  <a:pt x="11918" y="771"/>
                </a:lnTo>
                <a:lnTo>
                  <a:pt x="11904" y="779"/>
                </a:lnTo>
                <a:lnTo>
                  <a:pt x="11890" y="787"/>
                </a:lnTo>
                <a:lnTo>
                  <a:pt x="11875" y="795"/>
                </a:lnTo>
                <a:lnTo>
                  <a:pt x="11862" y="806"/>
                </a:lnTo>
                <a:lnTo>
                  <a:pt x="11850" y="817"/>
                </a:lnTo>
                <a:lnTo>
                  <a:pt x="11840" y="829"/>
                </a:lnTo>
                <a:lnTo>
                  <a:pt x="11830" y="841"/>
                </a:lnTo>
                <a:lnTo>
                  <a:pt x="11821" y="855"/>
                </a:lnTo>
                <a:lnTo>
                  <a:pt x="11812" y="869"/>
                </a:lnTo>
                <a:lnTo>
                  <a:pt x="11806" y="885"/>
                </a:lnTo>
                <a:lnTo>
                  <a:pt x="11800" y="901"/>
                </a:lnTo>
                <a:lnTo>
                  <a:pt x="11796" y="919"/>
                </a:lnTo>
                <a:lnTo>
                  <a:pt x="11792" y="938"/>
                </a:lnTo>
                <a:lnTo>
                  <a:pt x="11790" y="958"/>
                </a:lnTo>
                <a:lnTo>
                  <a:pt x="11790" y="981"/>
                </a:lnTo>
                <a:lnTo>
                  <a:pt x="11790" y="996"/>
                </a:lnTo>
                <a:lnTo>
                  <a:pt x="11791" y="1012"/>
                </a:lnTo>
                <a:lnTo>
                  <a:pt x="11793" y="1026"/>
                </a:lnTo>
                <a:lnTo>
                  <a:pt x="11796" y="1040"/>
                </a:lnTo>
                <a:lnTo>
                  <a:pt x="11798" y="1054"/>
                </a:lnTo>
                <a:lnTo>
                  <a:pt x="11803" y="1067"/>
                </a:lnTo>
                <a:lnTo>
                  <a:pt x="11806" y="1080"/>
                </a:lnTo>
                <a:lnTo>
                  <a:pt x="11812" y="1092"/>
                </a:lnTo>
                <a:lnTo>
                  <a:pt x="11818" y="1103"/>
                </a:lnTo>
                <a:lnTo>
                  <a:pt x="11824" y="1115"/>
                </a:lnTo>
                <a:lnTo>
                  <a:pt x="11831" y="1126"/>
                </a:lnTo>
                <a:lnTo>
                  <a:pt x="11838" y="1135"/>
                </a:lnTo>
                <a:lnTo>
                  <a:pt x="11847" y="1145"/>
                </a:lnTo>
                <a:lnTo>
                  <a:pt x="11855" y="1153"/>
                </a:lnTo>
                <a:lnTo>
                  <a:pt x="11863" y="1161"/>
                </a:lnTo>
                <a:lnTo>
                  <a:pt x="11873" y="1169"/>
                </a:lnTo>
                <a:lnTo>
                  <a:pt x="11884" y="1177"/>
                </a:lnTo>
                <a:lnTo>
                  <a:pt x="11893" y="1184"/>
                </a:lnTo>
                <a:lnTo>
                  <a:pt x="11904" y="1191"/>
                </a:lnTo>
                <a:lnTo>
                  <a:pt x="11916" y="1197"/>
                </a:lnTo>
                <a:lnTo>
                  <a:pt x="11939" y="1206"/>
                </a:lnTo>
                <a:lnTo>
                  <a:pt x="11964" y="1216"/>
                </a:lnTo>
                <a:lnTo>
                  <a:pt x="11990" y="1222"/>
                </a:lnTo>
                <a:lnTo>
                  <a:pt x="12018" y="1226"/>
                </a:lnTo>
                <a:lnTo>
                  <a:pt x="12046" y="1229"/>
                </a:lnTo>
                <a:lnTo>
                  <a:pt x="12076" y="1230"/>
                </a:lnTo>
                <a:lnTo>
                  <a:pt x="12106" y="1229"/>
                </a:lnTo>
                <a:lnTo>
                  <a:pt x="12134" y="1228"/>
                </a:lnTo>
                <a:lnTo>
                  <a:pt x="12159" y="1224"/>
                </a:lnTo>
                <a:lnTo>
                  <a:pt x="12184" y="1218"/>
                </a:lnTo>
                <a:lnTo>
                  <a:pt x="12207" y="1212"/>
                </a:lnTo>
                <a:lnTo>
                  <a:pt x="12227" y="1204"/>
                </a:lnTo>
                <a:lnTo>
                  <a:pt x="12247" y="1196"/>
                </a:lnTo>
                <a:lnTo>
                  <a:pt x="12266" y="1185"/>
                </a:lnTo>
                <a:lnTo>
                  <a:pt x="12283" y="1173"/>
                </a:lnTo>
                <a:lnTo>
                  <a:pt x="12299" y="1160"/>
                </a:lnTo>
                <a:lnTo>
                  <a:pt x="12315" y="1146"/>
                </a:lnTo>
                <a:lnTo>
                  <a:pt x="12330" y="1130"/>
                </a:lnTo>
                <a:lnTo>
                  <a:pt x="12345" y="1114"/>
                </a:lnTo>
                <a:lnTo>
                  <a:pt x="12359" y="1096"/>
                </a:lnTo>
                <a:lnTo>
                  <a:pt x="12373" y="1077"/>
                </a:lnTo>
                <a:lnTo>
                  <a:pt x="12387" y="1057"/>
                </a:lnTo>
                <a:lnTo>
                  <a:pt x="12390" y="1057"/>
                </a:lnTo>
                <a:lnTo>
                  <a:pt x="12391" y="1072"/>
                </a:lnTo>
                <a:lnTo>
                  <a:pt x="12391" y="1088"/>
                </a:lnTo>
                <a:lnTo>
                  <a:pt x="12392" y="1103"/>
                </a:lnTo>
                <a:lnTo>
                  <a:pt x="12394" y="1116"/>
                </a:lnTo>
                <a:lnTo>
                  <a:pt x="12397" y="1130"/>
                </a:lnTo>
                <a:lnTo>
                  <a:pt x="12402" y="1142"/>
                </a:lnTo>
                <a:lnTo>
                  <a:pt x="12406" y="1153"/>
                </a:lnTo>
                <a:lnTo>
                  <a:pt x="12412" y="1164"/>
                </a:lnTo>
                <a:lnTo>
                  <a:pt x="12419" y="1173"/>
                </a:lnTo>
                <a:lnTo>
                  <a:pt x="12428" y="1181"/>
                </a:lnTo>
                <a:lnTo>
                  <a:pt x="12437" y="1188"/>
                </a:lnTo>
                <a:lnTo>
                  <a:pt x="12449" y="1194"/>
                </a:lnTo>
                <a:lnTo>
                  <a:pt x="12462" y="1199"/>
                </a:lnTo>
                <a:lnTo>
                  <a:pt x="12478" y="1203"/>
                </a:lnTo>
                <a:lnTo>
                  <a:pt x="12494" y="1205"/>
                </a:lnTo>
                <a:lnTo>
                  <a:pt x="12513" y="1205"/>
                </a:lnTo>
                <a:lnTo>
                  <a:pt x="12531" y="1205"/>
                </a:lnTo>
                <a:lnTo>
                  <a:pt x="12548" y="1204"/>
                </a:lnTo>
                <a:lnTo>
                  <a:pt x="12563" y="1202"/>
                </a:lnTo>
                <a:lnTo>
                  <a:pt x="12581" y="1199"/>
                </a:lnTo>
                <a:lnTo>
                  <a:pt x="12581" y="1111"/>
                </a:lnTo>
                <a:lnTo>
                  <a:pt x="12573" y="1114"/>
                </a:lnTo>
                <a:lnTo>
                  <a:pt x="12564" y="1116"/>
                </a:lnTo>
                <a:lnTo>
                  <a:pt x="12556" y="1117"/>
                </a:lnTo>
                <a:lnTo>
                  <a:pt x="12548" y="1117"/>
                </a:lnTo>
                <a:lnTo>
                  <a:pt x="12533" y="1116"/>
                </a:lnTo>
                <a:lnTo>
                  <a:pt x="12520" y="1114"/>
                </a:lnTo>
                <a:lnTo>
                  <a:pt x="12514" y="1111"/>
                </a:lnTo>
                <a:lnTo>
                  <a:pt x="12510" y="1109"/>
                </a:lnTo>
                <a:lnTo>
                  <a:pt x="12505" y="1105"/>
                </a:lnTo>
                <a:lnTo>
                  <a:pt x="12501" y="1102"/>
                </a:lnTo>
                <a:lnTo>
                  <a:pt x="12498" y="1097"/>
                </a:lnTo>
                <a:lnTo>
                  <a:pt x="12494" y="1092"/>
                </a:lnTo>
                <a:lnTo>
                  <a:pt x="12492" y="1088"/>
                </a:lnTo>
                <a:lnTo>
                  <a:pt x="12489" y="1082"/>
                </a:lnTo>
                <a:lnTo>
                  <a:pt x="12487" y="1070"/>
                </a:lnTo>
                <a:lnTo>
                  <a:pt x="12486" y="1054"/>
                </a:lnTo>
                <a:lnTo>
                  <a:pt x="12486" y="602"/>
                </a:lnTo>
                <a:lnTo>
                  <a:pt x="12486" y="581"/>
                </a:lnTo>
                <a:lnTo>
                  <a:pt x="12485" y="560"/>
                </a:lnTo>
                <a:lnTo>
                  <a:pt x="12482" y="541"/>
                </a:lnTo>
                <a:lnTo>
                  <a:pt x="12479" y="524"/>
                </a:lnTo>
                <a:lnTo>
                  <a:pt x="12475" y="507"/>
                </a:lnTo>
                <a:lnTo>
                  <a:pt x="12470" y="492"/>
                </a:lnTo>
                <a:lnTo>
                  <a:pt x="12464" y="476"/>
                </a:lnTo>
                <a:lnTo>
                  <a:pt x="12459" y="462"/>
                </a:lnTo>
                <a:lnTo>
                  <a:pt x="12451" y="449"/>
                </a:lnTo>
                <a:lnTo>
                  <a:pt x="12443" y="436"/>
                </a:lnTo>
                <a:lnTo>
                  <a:pt x="12435" y="425"/>
                </a:lnTo>
                <a:lnTo>
                  <a:pt x="12426" y="414"/>
                </a:lnTo>
                <a:lnTo>
                  <a:pt x="12417" y="404"/>
                </a:lnTo>
                <a:lnTo>
                  <a:pt x="12407" y="394"/>
                </a:lnTo>
                <a:lnTo>
                  <a:pt x="12397" y="386"/>
                </a:lnTo>
                <a:lnTo>
                  <a:pt x="12386" y="379"/>
                </a:lnTo>
                <a:lnTo>
                  <a:pt x="12374" y="372"/>
                </a:lnTo>
                <a:lnTo>
                  <a:pt x="12362" y="364"/>
                </a:lnTo>
                <a:lnTo>
                  <a:pt x="12350" y="359"/>
                </a:lnTo>
                <a:lnTo>
                  <a:pt x="12337" y="354"/>
                </a:lnTo>
                <a:lnTo>
                  <a:pt x="12311" y="344"/>
                </a:lnTo>
                <a:lnTo>
                  <a:pt x="12284" y="338"/>
                </a:lnTo>
                <a:lnTo>
                  <a:pt x="12257" y="332"/>
                </a:lnTo>
                <a:lnTo>
                  <a:pt x="12228" y="330"/>
                </a:lnTo>
                <a:lnTo>
                  <a:pt x="12201" y="328"/>
                </a:lnTo>
                <a:lnTo>
                  <a:pt x="12172" y="328"/>
                </a:lnTo>
                <a:lnTo>
                  <a:pt x="12135" y="329"/>
                </a:lnTo>
                <a:lnTo>
                  <a:pt x="12101" y="331"/>
                </a:lnTo>
                <a:lnTo>
                  <a:pt x="12084" y="334"/>
                </a:lnTo>
                <a:lnTo>
                  <a:pt x="12068" y="336"/>
                </a:lnTo>
                <a:lnTo>
                  <a:pt x="12052" y="340"/>
                </a:lnTo>
                <a:lnTo>
                  <a:pt x="12037" y="344"/>
                </a:lnTo>
                <a:lnTo>
                  <a:pt x="12021" y="348"/>
                </a:lnTo>
                <a:lnTo>
                  <a:pt x="12007" y="354"/>
                </a:lnTo>
                <a:lnTo>
                  <a:pt x="11993" y="359"/>
                </a:lnTo>
                <a:lnTo>
                  <a:pt x="11979" y="364"/>
                </a:lnTo>
                <a:lnTo>
                  <a:pt x="11966" y="372"/>
                </a:lnTo>
                <a:lnTo>
                  <a:pt x="11954" y="379"/>
                </a:lnTo>
                <a:lnTo>
                  <a:pt x="11941" y="387"/>
                </a:lnTo>
                <a:lnTo>
                  <a:pt x="11930" y="395"/>
                </a:lnTo>
                <a:lnTo>
                  <a:pt x="11918" y="405"/>
                </a:lnTo>
                <a:lnTo>
                  <a:pt x="11907" y="414"/>
                </a:lnTo>
                <a:lnTo>
                  <a:pt x="11898" y="424"/>
                </a:lnTo>
                <a:lnTo>
                  <a:pt x="11888" y="435"/>
                </a:lnTo>
                <a:lnTo>
                  <a:pt x="11880" y="446"/>
                </a:lnTo>
                <a:lnTo>
                  <a:pt x="11872" y="458"/>
                </a:lnTo>
                <a:lnTo>
                  <a:pt x="11865" y="471"/>
                </a:lnTo>
                <a:lnTo>
                  <a:pt x="11857" y="484"/>
                </a:lnTo>
                <a:lnTo>
                  <a:pt x="11851" y="499"/>
                </a:lnTo>
                <a:lnTo>
                  <a:pt x="11846" y="513"/>
                </a:lnTo>
                <a:lnTo>
                  <a:pt x="11841" y="528"/>
                </a:lnTo>
                <a:lnTo>
                  <a:pt x="11836" y="544"/>
                </a:lnTo>
                <a:lnTo>
                  <a:pt x="11832" y="560"/>
                </a:lnTo>
                <a:lnTo>
                  <a:pt x="11830" y="577"/>
                </a:lnTo>
                <a:lnTo>
                  <a:pt x="11828" y="595"/>
                </a:lnTo>
                <a:lnTo>
                  <a:pt x="11827" y="614"/>
                </a:lnTo>
                <a:lnTo>
                  <a:pt x="11930" y="614"/>
                </a:lnTo>
                <a:close/>
                <a:moveTo>
                  <a:pt x="12383" y="875"/>
                </a:moveTo>
                <a:lnTo>
                  <a:pt x="12381" y="890"/>
                </a:lnTo>
                <a:lnTo>
                  <a:pt x="12380" y="905"/>
                </a:lnTo>
                <a:lnTo>
                  <a:pt x="12379" y="920"/>
                </a:lnTo>
                <a:lnTo>
                  <a:pt x="12375" y="934"/>
                </a:lnTo>
                <a:lnTo>
                  <a:pt x="12372" y="947"/>
                </a:lnTo>
                <a:lnTo>
                  <a:pt x="12368" y="962"/>
                </a:lnTo>
                <a:lnTo>
                  <a:pt x="12364" y="975"/>
                </a:lnTo>
                <a:lnTo>
                  <a:pt x="12358" y="987"/>
                </a:lnTo>
                <a:lnTo>
                  <a:pt x="12352" y="998"/>
                </a:lnTo>
                <a:lnTo>
                  <a:pt x="12346" y="1010"/>
                </a:lnTo>
                <a:lnTo>
                  <a:pt x="12337" y="1022"/>
                </a:lnTo>
                <a:lnTo>
                  <a:pt x="12330" y="1033"/>
                </a:lnTo>
                <a:lnTo>
                  <a:pt x="12322" y="1042"/>
                </a:lnTo>
                <a:lnTo>
                  <a:pt x="12312" y="1053"/>
                </a:lnTo>
                <a:lnTo>
                  <a:pt x="12303" y="1063"/>
                </a:lnTo>
                <a:lnTo>
                  <a:pt x="12293" y="1071"/>
                </a:lnTo>
                <a:lnTo>
                  <a:pt x="12283" y="1079"/>
                </a:lnTo>
                <a:lnTo>
                  <a:pt x="12272" y="1088"/>
                </a:lnTo>
                <a:lnTo>
                  <a:pt x="12260" y="1095"/>
                </a:lnTo>
                <a:lnTo>
                  <a:pt x="12249" y="1102"/>
                </a:lnTo>
                <a:lnTo>
                  <a:pt x="12236" y="1108"/>
                </a:lnTo>
                <a:lnTo>
                  <a:pt x="12225" y="1114"/>
                </a:lnTo>
                <a:lnTo>
                  <a:pt x="12211" y="1120"/>
                </a:lnTo>
                <a:lnTo>
                  <a:pt x="12198" y="1124"/>
                </a:lnTo>
                <a:lnTo>
                  <a:pt x="12185" y="1128"/>
                </a:lnTo>
                <a:lnTo>
                  <a:pt x="12171" y="1131"/>
                </a:lnTo>
                <a:lnTo>
                  <a:pt x="12157" y="1135"/>
                </a:lnTo>
                <a:lnTo>
                  <a:pt x="12143" y="1137"/>
                </a:lnTo>
                <a:lnTo>
                  <a:pt x="12114" y="1141"/>
                </a:lnTo>
                <a:lnTo>
                  <a:pt x="12084" y="1142"/>
                </a:lnTo>
                <a:lnTo>
                  <a:pt x="12065" y="1142"/>
                </a:lnTo>
                <a:lnTo>
                  <a:pt x="12048" y="1140"/>
                </a:lnTo>
                <a:lnTo>
                  <a:pt x="12030" y="1136"/>
                </a:lnTo>
                <a:lnTo>
                  <a:pt x="12013" y="1130"/>
                </a:lnTo>
                <a:lnTo>
                  <a:pt x="11996" y="1124"/>
                </a:lnTo>
                <a:lnTo>
                  <a:pt x="11980" y="1116"/>
                </a:lnTo>
                <a:lnTo>
                  <a:pt x="11966" y="1108"/>
                </a:lnTo>
                <a:lnTo>
                  <a:pt x="11951" y="1097"/>
                </a:lnTo>
                <a:lnTo>
                  <a:pt x="11939" y="1085"/>
                </a:lnTo>
                <a:lnTo>
                  <a:pt x="11928" y="1073"/>
                </a:lnTo>
                <a:lnTo>
                  <a:pt x="11918" y="1059"/>
                </a:lnTo>
                <a:lnTo>
                  <a:pt x="11910" y="1044"/>
                </a:lnTo>
                <a:lnTo>
                  <a:pt x="11903" y="1028"/>
                </a:lnTo>
                <a:lnTo>
                  <a:pt x="11898" y="1010"/>
                </a:lnTo>
                <a:lnTo>
                  <a:pt x="11895" y="993"/>
                </a:lnTo>
                <a:lnTo>
                  <a:pt x="11894" y="974"/>
                </a:lnTo>
                <a:lnTo>
                  <a:pt x="11894" y="959"/>
                </a:lnTo>
                <a:lnTo>
                  <a:pt x="11897" y="945"/>
                </a:lnTo>
                <a:lnTo>
                  <a:pt x="11899" y="932"/>
                </a:lnTo>
                <a:lnTo>
                  <a:pt x="11904" y="919"/>
                </a:lnTo>
                <a:lnTo>
                  <a:pt x="11909" y="907"/>
                </a:lnTo>
                <a:lnTo>
                  <a:pt x="11916" y="896"/>
                </a:lnTo>
                <a:lnTo>
                  <a:pt x="11923" y="887"/>
                </a:lnTo>
                <a:lnTo>
                  <a:pt x="11931" y="877"/>
                </a:lnTo>
                <a:lnTo>
                  <a:pt x="11941" y="869"/>
                </a:lnTo>
                <a:lnTo>
                  <a:pt x="11950" y="861"/>
                </a:lnTo>
                <a:lnTo>
                  <a:pt x="11961" y="854"/>
                </a:lnTo>
                <a:lnTo>
                  <a:pt x="11973" y="847"/>
                </a:lnTo>
                <a:lnTo>
                  <a:pt x="11986" y="841"/>
                </a:lnTo>
                <a:lnTo>
                  <a:pt x="11999" y="835"/>
                </a:lnTo>
                <a:lnTo>
                  <a:pt x="12012" y="830"/>
                </a:lnTo>
                <a:lnTo>
                  <a:pt x="12026" y="825"/>
                </a:lnTo>
                <a:lnTo>
                  <a:pt x="12056" y="817"/>
                </a:lnTo>
                <a:lnTo>
                  <a:pt x="12088" y="810"/>
                </a:lnTo>
                <a:lnTo>
                  <a:pt x="12120" y="804"/>
                </a:lnTo>
                <a:lnTo>
                  <a:pt x="12154" y="798"/>
                </a:lnTo>
                <a:lnTo>
                  <a:pt x="12223" y="787"/>
                </a:lnTo>
                <a:lnTo>
                  <a:pt x="12291" y="776"/>
                </a:lnTo>
                <a:lnTo>
                  <a:pt x="12315" y="773"/>
                </a:lnTo>
                <a:lnTo>
                  <a:pt x="12341" y="766"/>
                </a:lnTo>
                <a:lnTo>
                  <a:pt x="12353" y="761"/>
                </a:lnTo>
                <a:lnTo>
                  <a:pt x="12364" y="755"/>
                </a:lnTo>
                <a:lnTo>
                  <a:pt x="12368" y="752"/>
                </a:lnTo>
                <a:lnTo>
                  <a:pt x="12372" y="748"/>
                </a:lnTo>
                <a:lnTo>
                  <a:pt x="12375" y="743"/>
                </a:lnTo>
                <a:lnTo>
                  <a:pt x="12379" y="738"/>
                </a:lnTo>
                <a:lnTo>
                  <a:pt x="12383" y="738"/>
                </a:lnTo>
                <a:lnTo>
                  <a:pt x="12383" y="875"/>
                </a:lnTo>
                <a:close/>
                <a:moveTo>
                  <a:pt x="12928" y="1205"/>
                </a:moveTo>
                <a:lnTo>
                  <a:pt x="13038" y="1205"/>
                </a:lnTo>
                <a:lnTo>
                  <a:pt x="13358" y="353"/>
                </a:lnTo>
                <a:lnTo>
                  <a:pt x="13251" y="353"/>
                </a:lnTo>
                <a:lnTo>
                  <a:pt x="12986" y="1101"/>
                </a:lnTo>
                <a:lnTo>
                  <a:pt x="12982" y="1101"/>
                </a:lnTo>
                <a:lnTo>
                  <a:pt x="12714" y="353"/>
                </a:lnTo>
                <a:lnTo>
                  <a:pt x="12599" y="353"/>
                </a:lnTo>
                <a:lnTo>
                  <a:pt x="12928" y="1205"/>
                </a:lnTo>
                <a:close/>
                <a:moveTo>
                  <a:pt x="13462" y="191"/>
                </a:moveTo>
                <a:lnTo>
                  <a:pt x="13567" y="191"/>
                </a:lnTo>
                <a:lnTo>
                  <a:pt x="13567" y="25"/>
                </a:lnTo>
                <a:lnTo>
                  <a:pt x="13462" y="25"/>
                </a:lnTo>
                <a:lnTo>
                  <a:pt x="13462" y="191"/>
                </a:lnTo>
                <a:close/>
                <a:moveTo>
                  <a:pt x="13462" y="1205"/>
                </a:moveTo>
                <a:lnTo>
                  <a:pt x="13567" y="1205"/>
                </a:lnTo>
                <a:lnTo>
                  <a:pt x="13567" y="353"/>
                </a:lnTo>
                <a:lnTo>
                  <a:pt x="13462" y="353"/>
                </a:lnTo>
                <a:lnTo>
                  <a:pt x="13462" y="1205"/>
                </a:lnTo>
                <a:close/>
                <a:moveTo>
                  <a:pt x="13862" y="614"/>
                </a:moveTo>
                <a:lnTo>
                  <a:pt x="13863" y="588"/>
                </a:lnTo>
                <a:lnTo>
                  <a:pt x="13866" y="565"/>
                </a:lnTo>
                <a:lnTo>
                  <a:pt x="13872" y="544"/>
                </a:lnTo>
                <a:lnTo>
                  <a:pt x="13881" y="524"/>
                </a:lnTo>
                <a:lnTo>
                  <a:pt x="13890" y="506"/>
                </a:lnTo>
                <a:lnTo>
                  <a:pt x="13901" y="489"/>
                </a:lnTo>
                <a:lnTo>
                  <a:pt x="13914" y="475"/>
                </a:lnTo>
                <a:lnTo>
                  <a:pt x="13928" y="462"/>
                </a:lnTo>
                <a:lnTo>
                  <a:pt x="13944" y="451"/>
                </a:lnTo>
                <a:lnTo>
                  <a:pt x="13961" y="442"/>
                </a:lnTo>
                <a:lnTo>
                  <a:pt x="13979" y="433"/>
                </a:lnTo>
                <a:lnTo>
                  <a:pt x="13999" y="426"/>
                </a:lnTo>
                <a:lnTo>
                  <a:pt x="14020" y="421"/>
                </a:lnTo>
                <a:lnTo>
                  <a:pt x="14042" y="418"/>
                </a:lnTo>
                <a:lnTo>
                  <a:pt x="14065" y="416"/>
                </a:lnTo>
                <a:lnTo>
                  <a:pt x="14090" y="416"/>
                </a:lnTo>
                <a:lnTo>
                  <a:pt x="14112" y="416"/>
                </a:lnTo>
                <a:lnTo>
                  <a:pt x="14135" y="417"/>
                </a:lnTo>
                <a:lnTo>
                  <a:pt x="14156" y="419"/>
                </a:lnTo>
                <a:lnTo>
                  <a:pt x="14176" y="423"/>
                </a:lnTo>
                <a:lnTo>
                  <a:pt x="14197" y="427"/>
                </a:lnTo>
                <a:lnTo>
                  <a:pt x="14214" y="433"/>
                </a:lnTo>
                <a:lnTo>
                  <a:pt x="14232" y="440"/>
                </a:lnTo>
                <a:lnTo>
                  <a:pt x="14248" y="450"/>
                </a:lnTo>
                <a:lnTo>
                  <a:pt x="14262" y="461"/>
                </a:lnTo>
                <a:lnTo>
                  <a:pt x="14275" y="473"/>
                </a:lnTo>
                <a:lnTo>
                  <a:pt x="14281" y="480"/>
                </a:lnTo>
                <a:lnTo>
                  <a:pt x="14286" y="487"/>
                </a:lnTo>
                <a:lnTo>
                  <a:pt x="14290" y="495"/>
                </a:lnTo>
                <a:lnTo>
                  <a:pt x="14295" y="503"/>
                </a:lnTo>
                <a:lnTo>
                  <a:pt x="14299" y="513"/>
                </a:lnTo>
                <a:lnTo>
                  <a:pt x="14302" y="522"/>
                </a:lnTo>
                <a:lnTo>
                  <a:pt x="14306" y="532"/>
                </a:lnTo>
                <a:lnTo>
                  <a:pt x="14308" y="543"/>
                </a:lnTo>
                <a:lnTo>
                  <a:pt x="14311" y="553"/>
                </a:lnTo>
                <a:lnTo>
                  <a:pt x="14312" y="565"/>
                </a:lnTo>
                <a:lnTo>
                  <a:pt x="14312" y="577"/>
                </a:lnTo>
                <a:lnTo>
                  <a:pt x="14313" y="590"/>
                </a:lnTo>
                <a:lnTo>
                  <a:pt x="14312" y="607"/>
                </a:lnTo>
                <a:lnTo>
                  <a:pt x="14311" y="621"/>
                </a:lnTo>
                <a:lnTo>
                  <a:pt x="14308" y="634"/>
                </a:lnTo>
                <a:lnTo>
                  <a:pt x="14304" y="646"/>
                </a:lnTo>
                <a:lnTo>
                  <a:pt x="14299" y="657"/>
                </a:lnTo>
                <a:lnTo>
                  <a:pt x="14293" y="665"/>
                </a:lnTo>
                <a:lnTo>
                  <a:pt x="14286" y="673"/>
                </a:lnTo>
                <a:lnTo>
                  <a:pt x="14277" y="679"/>
                </a:lnTo>
                <a:lnTo>
                  <a:pt x="14269" y="685"/>
                </a:lnTo>
                <a:lnTo>
                  <a:pt x="14258" y="690"/>
                </a:lnTo>
                <a:lnTo>
                  <a:pt x="14248" y="695"/>
                </a:lnTo>
                <a:lnTo>
                  <a:pt x="14236" y="697"/>
                </a:lnTo>
                <a:lnTo>
                  <a:pt x="14210" y="703"/>
                </a:lnTo>
                <a:lnTo>
                  <a:pt x="14179" y="706"/>
                </a:lnTo>
                <a:lnTo>
                  <a:pt x="14094" y="716"/>
                </a:lnTo>
                <a:lnTo>
                  <a:pt x="14012" y="727"/>
                </a:lnTo>
                <a:lnTo>
                  <a:pt x="13972" y="734"/>
                </a:lnTo>
                <a:lnTo>
                  <a:pt x="13935" y="742"/>
                </a:lnTo>
                <a:lnTo>
                  <a:pt x="13916" y="747"/>
                </a:lnTo>
                <a:lnTo>
                  <a:pt x="13898" y="752"/>
                </a:lnTo>
                <a:lnTo>
                  <a:pt x="13882" y="757"/>
                </a:lnTo>
                <a:lnTo>
                  <a:pt x="13865" y="763"/>
                </a:lnTo>
                <a:lnTo>
                  <a:pt x="13850" y="771"/>
                </a:lnTo>
                <a:lnTo>
                  <a:pt x="13834" y="779"/>
                </a:lnTo>
                <a:lnTo>
                  <a:pt x="13820" y="787"/>
                </a:lnTo>
                <a:lnTo>
                  <a:pt x="13806" y="795"/>
                </a:lnTo>
                <a:lnTo>
                  <a:pt x="13793" y="806"/>
                </a:lnTo>
                <a:lnTo>
                  <a:pt x="13781" y="817"/>
                </a:lnTo>
                <a:lnTo>
                  <a:pt x="13770" y="829"/>
                </a:lnTo>
                <a:lnTo>
                  <a:pt x="13761" y="841"/>
                </a:lnTo>
                <a:lnTo>
                  <a:pt x="13751" y="855"/>
                </a:lnTo>
                <a:lnTo>
                  <a:pt x="13744" y="869"/>
                </a:lnTo>
                <a:lnTo>
                  <a:pt x="13737" y="885"/>
                </a:lnTo>
                <a:lnTo>
                  <a:pt x="13731" y="901"/>
                </a:lnTo>
                <a:lnTo>
                  <a:pt x="13726" y="919"/>
                </a:lnTo>
                <a:lnTo>
                  <a:pt x="13723" y="938"/>
                </a:lnTo>
                <a:lnTo>
                  <a:pt x="13721" y="958"/>
                </a:lnTo>
                <a:lnTo>
                  <a:pt x="13720" y="981"/>
                </a:lnTo>
                <a:lnTo>
                  <a:pt x="13720" y="996"/>
                </a:lnTo>
                <a:lnTo>
                  <a:pt x="13721" y="1012"/>
                </a:lnTo>
                <a:lnTo>
                  <a:pt x="13724" y="1026"/>
                </a:lnTo>
                <a:lnTo>
                  <a:pt x="13726" y="1040"/>
                </a:lnTo>
                <a:lnTo>
                  <a:pt x="13730" y="1054"/>
                </a:lnTo>
                <a:lnTo>
                  <a:pt x="13733" y="1067"/>
                </a:lnTo>
                <a:lnTo>
                  <a:pt x="13738" y="1080"/>
                </a:lnTo>
                <a:lnTo>
                  <a:pt x="13743" y="1092"/>
                </a:lnTo>
                <a:lnTo>
                  <a:pt x="13749" y="1103"/>
                </a:lnTo>
                <a:lnTo>
                  <a:pt x="13755" y="1115"/>
                </a:lnTo>
                <a:lnTo>
                  <a:pt x="13762" y="1126"/>
                </a:lnTo>
                <a:lnTo>
                  <a:pt x="13769" y="1135"/>
                </a:lnTo>
                <a:lnTo>
                  <a:pt x="13777" y="1145"/>
                </a:lnTo>
                <a:lnTo>
                  <a:pt x="13786" y="1153"/>
                </a:lnTo>
                <a:lnTo>
                  <a:pt x="13795" y="1161"/>
                </a:lnTo>
                <a:lnTo>
                  <a:pt x="13803" y="1169"/>
                </a:lnTo>
                <a:lnTo>
                  <a:pt x="13814" y="1177"/>
                </a:lnTo>
                <a:lnTo>
                  <a:pt x="13825" y="1184"/>
                </a:lnTo>
                <a:lnTo>
                  <a:pt x="13835" y="1191"/>
                </a:lnTo>
                <a:lnTo>
                  <a:pt x="13846" y="1197"/>
                </a:lnTo>
                <a:lnTo>
                  <a:pt x="13870" y="1206"/>
                </a:lnTo>
                <a:lnTo>
                  <a:pt x="13895" y="1216"/>
                </a:lnTo>
                <a:lnTo>
                  <a:pt x="13921" y="1222"/>
                </a:lnTo>
                <a:lnTo>
                  <a:pt x="13948" y="1226"/>
                </a:lnTo>
                <a:lnTo>
                  <a:pt x="13977" y="1229"/>
                </a:lnTo>
                <a:lnTo>
                  <a:pt x="14007" y="1230"/>
                </a:lnTo>
                <a:lnTo>
                  <a:pt x="14036" y="1229"/>
                </a:lnTo>
                <a:lnTo>
                  <a:pt x="14065" y="1228"/>
                </a:lnTo>
                <a:lnTo>
                  <a:pt x="14091" y="1224"/>
                </a:lnTo>
                <a:lnTo>
                  <a:pt x="14115" y="1218"/>
                </a:lnTo>
                <a:lnTo>
                  <a:pt x="14137" y="1212"/>
                </a:lnTo>
                <a:lnTo>
                  <a:pt x="14159" y="1204"/>
                </a:lnTo>
                <a:lnTo>
                  <a:pt x="14178" y="1196"/>
                </a:lnTo>
                <a:lnTo>
                  <a:pt x="14197" y="1185"/>
                </a:lnTo>
                <a:lnTo>
                  <a:pt x="14213" y="1173"/>
                </a:lnTo>
                <a:lnTo>
                  <a:pt x="14230" y="1160"/>
                </a:lnTo>
                <a:lnTo>
                  <a:pt x="14245" y="1146"/>
                </a:lnTo>
                <a:lnTo>
                  <a:pt x="14261" y="1130"/>
                </a:lnTo>
                <a:lnTo>
                  <a:pt x="14275" y="1114"/>
                </a:lnTo>
                <a:lnTo>
                  <a:pt x="14289" y="1096"/>
                </a:lnTo>
                <a:lnTo>
                  <a:pt x="14304" y="1077"/>
                </a:lnTo>
                <a:lnTo>
                  <a:pt x="14318" y="1057"/>
                </a:lnTo>
                <a:lnTo>
                  <a:pt x="14321" y="1057"/>
                </a:lnTo>
                <a:lnTo>
                  <a:pt x="14321" y="1072"/>
                </a:lnTo>
                <a:lnTo>
                  <a:pt x="14321" y="1088"/>
                </a:lnTo>
                <a:lnTo>
                  <a:pt x="14324" y="1103"/>
                </a:lnTo>
                <a:lnTo>
                  <a:pt x="14325" y="1116"/>
                </a:lnTo>
                <a:lnTo>
                  <a:pt x="14328" y="1130"/>
                </a:lnTo>
                <a:lnTo>
                  <a:pt x="14332" y="1142"/>
                </a:lnTo>
                <a:lnTo>
                  <a:pt x="14337" y="1153"/>
                </a:lnTo>
                <a:lnTo>
                  <a:pt x="14343" y="1164"/>
                </a:lnTo>
                <a:lnTo>
                  <a:pt x="14350" y="1173"/>
                </a:lnTo>
                <a:lnTo>
                  <a:pt x="14358" y="1181"/>
                </a:lnTo>
                <a:lnTo>
                  <a:pt x="14368" y="1188"/>
                </a:lnTo>
                <a:lnTo>
                  <a:pt x="14380" y="1194"/>
                </a:lnTo>
                <a:lnTo>
                  <a:pt x="14393" y="1199"/>
                </a:lnTo>
                <a:lnTo>
                  <a:pt x="14408" y="1203"/>
                </a:lnTo>
                <a:lnTo>
                  <a:pt x="14425" y="1205"/>
                </a:lnTo>
                <a:lnTo>
                  <a:pt x="14444" y="1205"/>
                </a:lnTo>
                <a:lnTo>
                  <a:pt x="14463" y="1205"/>
                </a:lnTo>
                <a:lnTo>
                  <a:pt x="14478" y="1204"/>
                </a:lnTo>
                <a:lnTo>
                  <a:pt x="14494" y="1202"/>
                </a:lnTo>
                <a:lnTo>
                  <a:pt x="14511" y="1199"/>
                </a:lnTo>
                <a:lnTo>
                  <a:pt x="14511" y="1111"/>
                </a:lnTo>
                <a:lnTo>
                  <a:pt x="14503" y="1114"/>
                </a:lnTo>
                <a:lnTo>
                  <a:pt x="14495" y="1116"/>
                </a:lnTo>
                <a:lnTo>
                  <a:pt x="14486" y="1117"/>
                </a:lnTo>
                <a:lnTo>
                  <a:pt x="14478" y="1117"/>
                </a:lnTo>
                <a:lnTo>
                  <a:pt x="14464" y="1116"/>
                </a:lnTo>
                <a:lnTo>
                  <a:pt x="14451" y="1114"/>
                </a:lnTo>
                <a:lnTo>
                  <a:pt x="14446" y="1111"/>
                </a:lnTo>
                <a:lnTo>
                  <a:pt x="14440" y="1109"/>
                </a:lnTo>
                <a:lnTo>
                  <a:pt x="14437" y="1105"/>
                </a:lnTo>
                <a:lnTo>
                  <a:pt x="14432" y="1102"/>
                </a:lnTo>
                <a:lnTo>
                  <a:pt x="14428" y="1097"/>
                </a:lnTo>
                <a:lnTo>
                  <a:pt x="14426" y="1092"/>
                </a:lnTo>
                <a:lnTo>
                  <a:pt x="14422" y="1088"/>
                </a:lnTo>
                <a:lnTo>
                  <a:pt x="14421" y="1082"/>
                </a:lnTo>
                <a:lnTo>
                  <a:pt x="14418" y="1070"/>
                </a:lnTo>
                <a:lnTo>
                  <a:pt x="14416" y="1054"/>
                </a:lnTo>
                <a:lnTo>
                  <a:pt x="14416" y="602"/>
                </a:lnTo>
                <a:lnTo>
                  <a:pt x="14416" y="581"/>
                </a:lnTo>
                <a:lnTo>
                  <a:pt x="14415" y="560"/>
                </a:lnTo>
                <a:lnTo>
                  <a:pt x="14413" y="541"/>
                </a:lnTo>
                <a:lnTo>
                  <a:pt x="14409" y="524"/>
                </a:lnTo>
                <a:lnTo>
                  <a:pt x="14406" y="507"/>
                </a:lnTo>
                <a:lnTo>
                  <a:pt x="14401" y="492"/>
                </a:lnTo>
                <a:lnTo>
                  <a:pt x="14395" y="476"/>
                </a:lnTo>
                <a:lnTo>
                  <a:pt x="14389" y="462"/>
                </a:lnTo>
                <a:lnTo>
                  <a:pt x="14382" y="449"/>
                </a:lnTo>
                <a:lnTo>
                  <a:pt x="14375" y="436"/>
                </a:lnTo>
                <a:lnTo>
                  <a:pt x="14366" y="425"/>
                </a:lnTo>
                <a:lnTo>
                  <a:pt x="14357" y="414"/>
                </a:lnTo>
                <a:lnTo>
                  <a:pt x="14347" y="404"/>
                </a:lnTo>
                <a:lnTo>
                  <a:pt x="14338" y="394"/>
                </a:lnTo>
                <a:lnTo>
                  <a:pt x="14327" y="386"/>
                </a:lnTo>
                <a:lnTo>
                  <a:pt x="14317" y="379"/>
                </a:lnTo>
                <a:lnTo>
                  <a:pt x="14305" y="372"/>
                </a:lnTo>
                <a:lnTo>
                  <a:pt x="14293" y="364"/>
                </a:lnTo>
                <a:lnTo>
                  <a:pt x="14281" y="359"/>
                </a:lnTo>
                <a:lnTo>
                  <a:pt x="14268" y="354"/>
                </a:lnTo>
                <a:lnTo>
                  <a:pt x="14242" y="344"/>
                </a:lnTo>
                <a:lnTo>
                  <a:pt x="14216" y="338"/>
                </a:lnTo>
                <a:lnTo>
                  <a:pt x="14187" y="332"/>
                </a:lnTo>
                <a:lnTo>
                  <a:pt x="14160" y="330"/>
                </a:lnTo>
                <a:lnTo>
                  <a:pt x="14131" y="328"/>
                </a:lnTo>
                <a:lnTo>
                  <a:pt x="14103" y="328"/>
                </a:lnTo>
                <a:lnTo>
                  <a:pt x="14066" y="329"/>
                </a:lnTo>
                <a:lnTo>
                  <a:pt x="14031" y="331"/>
                </a:lnTo>
                <a:lnTo>
                  <a:pt x="14015" y="334"/>
                </a:lnTo>
                <a:lnTo>
                  <a:pt x="13998" y="336"/>
                </a:lnTo>
                <a:lnTo>
                  <a:pt x="13983" y="340"/>
                </a:lnTo>
                <a:lnTo>
                  <a:pt x="13967" y="344"/>
                </a:lnTo>
                <a:lnTo>
                  <a:pt x="13952" y="348"/>
                </a:lnTo>
                <a:lnTo>
                  <a:pt x="13938" y="354"/>
                </a:lnTo>
                <a:lnTo>
                  <a:pt x="13923" y="359"/>
                </a:lnTo>
                <a:lnTo>
                  <a:pt x="13909" y="364"/>
                </a:lnTo>
                <a:lnTo>
                  <a:pt x="13896" y="372"/>
                </a:lnTo>
                <a:lnTo>
                  <a:pt x="13884" y="379"/>
                </a:lnTo>
                <a:lnTo>
                  <a:pt x="13872" y="387"/>
                </a:lnTo>
                <a:lnTo>
                  <a:pt x="13860" y="395"/>
                </a:lnTo>
                <a:lnTo>
                  <a:pt x="13850" y="405"/>
                </a:lnTo>
                <a:lnTo>
                  <a:pt x="13839" y="414"/>
                </a:lnTo>
                <a:lnTo>
                  <a:pt x="13828" y="424"/>
                </a:lnTo>
                <a:lnTo>
                  <a:pt x="13819" y="435"/>
                </a:lnTo>
                <a:lnTo>
                  <a:pt x="13811" y="446"/>
                </a:lnTo>
                <a:lnTo>
                  <a:pt x="13802" y="458"/>
                </a:lnTo>
                <a:lnTo>
                  <a:pt x="13795" y="471"/>
                </a:lnTo>
                <a:lnTo>
                  <a:pt x="13788" y="484"/>
                </a:lnTo>
                <a:lnTo>
                  <a:pt x="13782" y="499"/>
                </a:lnTo>
                <a:lnTo>
                  <a:pt x="13776" y="513"/>
                </a:lnTo>
                <a:lnTo>
                  <a:pt x="13771" y="528"/>
                </a:lnTo>
                <a:lnTo>
                  <a:pt x="13767" y="544"/>
                </a:lnTo>
                <a:lnTo>
                  <a:pt x="13763" y="560"/>
                </a:lnTo>
                <a:lnTo>
                  <a:pt x="13761" y="577"/>
                </a:lnTo>
                <a:lnTo>
                  <a:pt x="13758" y="595"/>
                </a:lnTo>
                <a:lnTo>
                  <a:pt x="13757" y="614"/>
                </a:lnTo>
                <a:lnTo>
                  <a:pt x="13862" y="614"/>
                </a:lnTo>
                <a:close/>
                <a:moveTo>
                  <a:pt x="14313" y="875"/>
                </a:moveTo>
                <a:lnTo>
                  <a:pt x="14312" y="890"/>
                </a:lnTo>
                <a:lnTo>
                  <a:pt x="14311" y="905"/>
                </a:lnTo>
                <a:lnTo>
                  <a:pt x="14309" y="920"/>
                </a:lnTo>
                <a:lnTo>
                  <a:pt x="14306" y="934"/>
                </a:lnTo>
                <a:lnTo>
                  <a:pt x="14304" y="947"/>
                </a:lnTo>
                <a:lnTo>
                  <a:pt x="14299" y="962"/>
                </a:lnTo>
                <a:lnTo>
                  <a:pt x="14294" y="975"/>
                </a:lnTo>
                <a:lnTo>
                  <a:pt x="14289" y="987"/>
                </a:lnTo>
                <a:lnTo>
                  <a:pt x="14282" y="998"/>
                </a:lnTo>
                <a:lnTo>
                  <a:pt x="14276" y="1010"/>
                </a:lnTo>
                <a:lnTo>
                  <a:pt x="14269" y="1022"/>
                </a:lnTo>
                <a:lnTo>
                  <a:pt x="14261" y="1033"/>
                </a:lnTo>
                <a:lnTo>
                  <a:pt x="14252" y="1042"/>
                </a:lnTo>
                <a:lnTo>
                  <a:pt x="14243" y="1053"/>
                </a:lnTo>
                <a:lnTo>
                  <a:pt x="14233" y="1063"/>
                </a:lnTo>
                <a:lnTo>
                  <a:pt x="14224" y="1071"/>
                </a:lnTo>
                <a:lnTo>
                  <a:pt x="14213" y="1079"/>
                </a:lnTo>
                <a:lnTo>
                  <a:pt x="14203" y="1088"/>
                </a:lnTo>
                <a:lnTo>
                  <a:pt x="14192" y="1095"/>
                </a:lnTo>
                <a:lnTo>
                  <a:pt x="14180" y="1102"/>
                </a:lnTo>
                <a:lnTo>
                  <a:pt x="14168" y="1108"/>
                </a:lnTo>
                <a:lnTo>
                  <a:pt x="14155" y="1114"/>
                </a:lnTo>
                <a:lnTo>
                  <a:pt x="14142" y="1120"/>
                </a:lnTo>
                <a:lnTo>
                  <a:pt x="14129" y="1124"/>
                </a:lnTo>
                <a:lnTo>
                  <a:pt x="14116" y="1128"/>
                </a:lnTo>
                <a:lnTo>
                  <a:pt x="14102" y="1131"/>
                </a:lnTo>
                <a:lnTo>
                  <a:pt x="14088" y="1135"/>
                </a:lnTo>
                <a:lnTo>
                  <a:pt x="14074" y="1137"/>
                </a:lnTo>
                <a:lnTo>
                  <a:pt x="14045" y="1141"/>
                </a:lnTo>
                <a:lnTo>
                  <a:pt x="14015" y="1142"/>
                </a:lnTo>
                <a:lnTo>
                  <a:pt x="13996" y="1142"/>
                </a:lnTo>
                <a:lnTo>
                  <a:pt x="13978" y="1140"/>
                </a:lnTo>
                <a:lnTo>
                  <a:pt x="13960" y="1136"/>
                </a:lnTo>
                <a:lnTo>
                  <a:pt x="13944" y="1130"/>
                </a:lnTo>
                <a:lnTo>
                  <a:pt x="13927" y="1124"/>
                </a:lnTo>
                <a:lnTo>
                  <a:pt x="13911" y="1116"/>
                </a:lnTo>
                <a:lnTo>
                  <a:pt x="13896" y="1108"/>
                </a:lnTo>
                <a:lnTo>
                  <a:pt x="13883" y="1097"/>
                </a:lnTo>
                <a:lnTo>
                  <a:pt x="13870" y="1085"/>
                </a:lnTo>
                <a:lnTo>
                  <a:pt x="13859" y="1073"/>
                </a:lnTo>
                <a:lnTo>
                  <a:pt x="13849" y="1059"/>
                </a:lnTo>
                <a:lnTo>
                  <a:pt x="13840" y="1044"/>
                </a:lnTo>
                <a:lnTo>
                  <a:pt x="13834" y="1028"/>
                </a:lnTo>
                <a:lnTo>
                  <a:pt x="13828" y="1010"/>
                </a:lnTo>
                <a:lnTo>
                  <a:pt x="13826" y="993"/>
                </a:lnTo>
                <a:lnTo>
                  <a:pt x="13825" y="974"/>
                </a:lnTo>
                <a:lnTo>
                  <a:pt x="13825" y="959"/>
                </a:lnTo>
                <a:lnTo>
                  <a:pt x="13827" y="945"/>
                </a:lnTo>
                <a:lnTo>
                  <a:pt x="13831" y="932"/>
                </a:lnTo>
                <a:lnTo>
                  <a:pt x="13834" y="919"/>
                </a:lnTo>
                <a:lnTo>
                  <a:pt x="13840" y="907"/>
                </a:lnTo>
                <a:lnTo>
                  <a:pt x="13846" y="896"/>
                </a:lnTo>
                <a:lnTo>
                  <a:pt x="13853" y="887"/>
                </a:lnTo>
                <a:lnTo>
                  <a:pt x="13862" y="877"/>
                </a:lnTo>
                <a:lnTo>
                  <a:pt x="13871" y="869"/>
                </a:lnTo>
                <a:lnTo>
                  <a:pt x="13881" y="861"/>
                </a:lnTo>
                <a:lnTo>
                  <a:pt x="13892" y="854"/>
                </a:lnTo>
                <a:lnTo>
                  <a:pt x="13903" y="847"/>
                </a:lnTo>
                <a:lnTo>
                  <a:pt x="13916" y="841"/>
                </a:lnTo>
                <a:lnTo>
                  <a:pt x="13929" y="835"/>
                </a:lnTo>
                <a:lnTo>
                  <a:pt x="13942" y="830"/>
                </a:lnTo>
                <a:lnTo>
                  <a:pt x="13957" y="825"/>
                </a:lnTo>
                <a:lnTo>
                  <a:pt x="13986" y="817"/>
                </a:lnTo>
                <a:lnTo>
                  <a:pt x="14018" y="810"/>
                </a:lnTo>
                <a:lnTo>
                  <a:pt x="14052" y="804"/>
                </a:lnTo>
                <a:lnTo>
                  <a:pt x="14085" y="798"/>
                </a:lnTo>
                <a:lnTo>
                  <a:pt x="14154" y="787"/>
                </a:lnTo>
                <a:lnTo>
                  <a:pt x="14222" y="776"/>
                </a:lnTo>
                <a:lnTo>
                  <a:pt x="14245" y="773"/>
                </a:lnTo>
                <a:lnTo>
                  <a:pt x="14271" y="766"/>
                </a:lnTo>
                <a:lnTo>
                  <a:pt x="14283" y="761"/>
                </a:lnTo>
                <a:lnTo>
                  <a:pt x="14294" y="755"/>
                </a:lnTo>
                <a:lnTo>
                  <a:pt x="14299" y="752"/>
                </a:lnTo>
                <a:lnTo>
                  <a:pt x="14304" y="748"/>
                </a:lnTo>
                <a:lnTo>
                  <a:pt x="14307" y="743"/>
                </a:lnTo>
                <a:lnTo>
                  <a:pt x="14309" y="738"/>
                </a:lnTo>
                <a:lnTo>
                  <a:pt x="14313" y="738"/>
                </a:lnTo>
                <a:lnTo>
                  <a:pt x="14313" y="875"/>
                </a:lnTo>
                <a:close/>
                <a:moveTo>
                  <a:pt x="14624" y="1205"/>
                </a:moveTo>
                <a:lnTo>
                  <a:pt x="14728" y="1205"/>
                </a:lnTo>
                <a:lnTo>
                  <a:pt x="14728" y="708"/>
                </a:lnTo>
                <a:lnTo>
                  <a:pt x="14730" y="677"/>
                </a:lnTo>
                <a:lnTo>
                  <a:pt x="14734" y="647"/>
                </a:lnTo>
                <a:lnTo>
                  <a:pt x="14741" y="619"/>
                </a:lnTo>
                <a:lnTo>
                  <a:pt x="14748" y="591"/>
                </a:lnTo>
                <a:lnTo>
                  <a:pt x="14754" y="578"/>
                </a:lnTo>
                <a:lnTo>
                  <a:pt x="14759" y="565"/>
                </a:lnTo>
                <a:lnTo>
                  <a:pt x="14764" y="553"/>
                </a:lnTo>
                <a:lnTo>
                  <a:pt x="14770" y="541"/>
                </a:lnTo>
                <a:lnTo>
                  <a:pt x="14778" y="531"/>
                </a:lnTo>
                <a:lnTo>
                  <a:pt x="14785" y="519"/>
                </a:lnTo>
                <a:lnTo>
                  <a:pt x="14793" y="508"/>
                </a:lnTo>
                <a:lnTo>
                  <a:pt x="14801" y="499"/>
                </a:lnTo>
                <a:lnTo>
                  <a:pt x="14810" y="489"/>
                </a:lnTo>
                <a:lnTo>
                  <a:pt x="14819" y="480"/>
                </a:lnTo>
                <a:lnTo>
                  <a:pt x="14829" y="471"/>
                </a:lnTo>
                <a:lnTo>
                  <a:pt x="14839" y="463"/>
                </a:lnTo>
                <a:lnTo>
                  <a:pt x="14850" y="456"/>
                </a:lnTo>
                <a:lnTo>
                  <a:pt x="14861" y="449"/>
                </a:lnTo>
                <a:lnTo>
                  <a:pt x="14873" y="443"/>
                </a:lnTo>
                <a:lnTo>
                  <a:pt x="14884" y="437"/>
                </a:lnTo>
                <a:lnTo>
                  <a:pt x="14896" y="432"/>
                </a:lnTo>
                <a:lnTo>
                  <a:pt x="14909" y="427"/>
                </a:lnTo>
                <a:lnTo>
                  <a:pt x="14922" y="424"/>
                </a:lnTo>
                <a:lnTo>
                  <a:pt x="14937" y="420"/>
                </a:lnTo>
                <a:lnTo>
                  <a:pt x="14951" y="418"/>
                </a:lnTo>
                <a:lnTo>
                  <a:pt x="14965" y="417"/>
                </a:lnTo>
                <a:lnTo>
                  <a:pt x="14981" y="416"/>
                </a:lnTo>
                <a:lnTo>
                  <a:pt x="14996" y="416"/>
                </a:lnTo>
                <a:lnTo>
                  <a:pt x="15012" y="416"/>
                </a:lnTo>
                <a:lnTo>
                  <a:pt x="15026" y="417"/>
                </a:lnTo>
                <a:lnTo>
                  <a:pt x="15040" y="418"/>
                </a:lnTo>
                <a:lnTo>
                  <a:pt x="15054" y="420"/>
                </a:lnTo>
                <a:lnTo>
                  <a:pt x="15066" y="423"/>
                </a:lnTo>
                <a:lnTo>
                  <a:pt x="15078" y="426"/>
                </a:lnTo>
                <a:lnTo>
                  <a:pt x="15090" y="430"/>
                </a:lnTo>
                <a:lnTo>
                  <a:pt x="15101" y="435"/>
                </a:lnTo>
                <a:lnTo>
                  <a:pt x="15111" y="439"/>
                </a:lnTo>
                <a:lnTo>
                  <a:pt x="15121" y="445"/>
                </a:lnTo>
                <a:lnTo>
                  <a:pt x="15130" y="451"/>
                </a:lnTo>
                <a:lnTo>
                  <a:pt x="15139" y="458"/>
                </a:lnTo>
                <a:lnTo>
                  <a:pt x="15147" y="465"/>
                </a:lnTo>
                <a:lnTo>
                  <a:pt x="15154" y="473"/>
                </a:lnTo>
                <a:lnTo>
                  <a:pt x="15161" y="481"/>
                </a:lnTo>
                <a:lnTo>
                  <a:pt x="15167" y="489"/>
                </a:lnTo>
                <a:lnTo>
                  <a:pt x="15173" y="499"/>
                </a:lnTo>
                <a:lnTo>
                  <a:pt x="15179" y="507"/>
                </a:lnTo>
                <a:lnTo>
                  <a:pt x="15184" y="518"/>
                </a:lnTo>
                <a:lnTo>
                  <a:pt x="15189" y="527"/>
                </a:lnTo>
                <a:lnTo>
                  <a:pt x="15197" y="549"/>
                </a:lnTo>
                <a:lnTo>
                  <a:pt x="15203" y="571"/>
                </a:lnTo>
                <a:lnTo>
                  <a:pt x="15208" y="595"/>
                </a:lnTo>
                <a:lnTo>
                  <a:pt x="15210" y="620"/>
                </a:lnTo>
                <a:lnTo>
                  <a:pt x="15212" y="646"/>
                </a:lnTo>
                <a:lnTo>
                  <a:pt x="15212" y="673"/>
                </a:lnTo>
                <a:lnTo>
                  <a:pt x="15212" y="1205"/>
                </a:lnTo>
                <a:lnTo>
                  <a:pt x="15317" y="1205"/>
                </a:lnTo>
                <a:lnTo>
                  <a:pt x="15317" y="657"/>
                </a:lnTo>
                <a:lnTo>
                  <a:pt x="15316" y="619"/>
                </a:lnTo>
                <a:lnTo>
                  <a:pt x="15313" y="584"/>
                </a:lnTo>
                <a:lnTo>
                  <a:pt x="15311" y="566"/>
                </a:lnTo>
                <a:lnTo>
                  <a:pt x="15309" y="551"/>
                </a:lnTo>
                <a:lnTo>
                  <a:pt x="15305" y="534"/>
                </a:lnTo>
                <a:lnTo>
                  <a:pt x="15301" y="519"/>
                </a:lnTo>
                <a:lnTo>
                  <a:pt x="15298" y="505"/>
                </a:lnTo>
                <a:lnTo>
                  <a:pt x="15293" y="490"/>
                </a:lnTo>
                <a:lnTo>
                  <a:pt x="15287" y="476"/>
                </a:lnTo>
                <a:lnTo>
                  <a:pt x="15281" y="463"/>
                </a:lnTo>
                <a:lnTo>
                  <a:pt x="15274" y="450"/>
                </a:lnTo>
                <a:lnTo>
                  <a:pt x="15267" y="438"/>
                </a:lnTo>
                <a:lnTo>
                  <a:pt x="15260" y="426"/>
                </a:lnTo>
                <a:lnTo>
                  <a:pt x="15250" y="416"/>
                </a:lnTo>
                <a:lnTo>
                  <a:pt x="15241" y="405"/>
                </a:lnTo>
                <a:lnTo>
                  <a:pt x="15231" y="395"/>
                </a:lnTo>
                <a:lnTo>
                  <a:pt x="15221" y="386"/>
                </a:lnTo>
                <a:lnTo>
                  <a:pt x="15209" y="378"/>
                </a:lnTo>
                <a:lnTo>
                  <a:pt x="15196" y="370"/>
                </a:lnTo>
                <a:lnTo>
                  <a:pt x="15183" y="362"/>
                </a:lnTo>
                <a:lnTo>
                  <a:pt x="15170" y="356"/>
                </a:lnTo>
                <a:lnTo>
                  <a:pt x="15154" y="350"/>
                </a:lnTo>
                <a:lnTo>
                  <a:pt x="15139" y="344"/>
                </a:lnTo>
                <a:lnTo>
                  <a:pt x="15122" y="341"/>
                </a:lnTo>
                <a:lnTo>
                  <a:pt x="15105" y="336"/>
                </a:lnTo>
                <a:lnTo>
                  <a:pt x="15086" y="334"/>
                </a:lnTo>
                <a:lnTo>
                  <a:pt x="15067" y="330"/>
                </a:lnTo>
                <a:lnTo>
                  <a:pt x="15047" y="329"/>
                </a:lnTo>
                <a:lnTo>
                  <a:pt x="15026" y="328"/>
                </a:lnTo>
                <a:lnTo>
                  <a:pt x="15004" y="328"/>
                </a:lnTo>
                <a:lnTo>
                  <a:pt x="14982" y="328"/>
                </a:lnTo>
                <a:lnTo>
                  <a:pt x="14959" y="330"/>
                </a:lnTo>
                <a:lnTo>
                  <a:pt x="14938" y="335"/>
                </a:lnTo>
                <a:lnTo>
                  <a:pt x="14917" y="340"/>
                </a:lnTo>
                <a:lnTo>
                  <a:pt x="14895" y="347"/>
                </a:lnTo>
                <a:lnTo>
                  <a:pt x="14875" y="355"/>
                </a:lnTo>
                <a:lnTo>
                  <a:pt x="14856" y="364"/>
                </a:lnTo>
                <a:lnTo>
                  <a:pt x="14837" y="375"/>
                </a:lnTo>
                <a:lnTo>
                  <a:pt x="14820" y="387"/>
                </a:lnTo>
                <a:lnTo>
                  <a:pt x="14804" y="400"/>
                </a:lnTo>
                <a:lnTo>
                  <a:pt x="14788" y="414"/>
                </a:lnTo>
                <a:lnTo>
                  <a:pt x="14774" y="429"/>
                </a:lnTo>
                <a:lnTo>
                  <a:pt x="14761" y="445"/>
                </a:lnTo>
                <a:lnTo>
                  <a:pt x="14749" y="463"/>
                </a:lnTo>
                <a:lnTo>
                  <a:pt x="14740" y="481"/>
                </a:lnTo>
                <a:lnTo>
                  <a:pt x="14731" y="500"/>
                </a:lnTo>
                <a:lnTo>
                  <a:pt x="14728" y="500"/>
                </a:lnTo>
                <a:lnTo>
                  <a:pt x="14728" y="353"/>
                </a:lnTo>
                <a:lnTo>
                  <a:pt x="14624" y="353"/>
                </a:lnTo>
                <a:lnTo>
                  <a:pt x="14624" y="1205"/>
                </a:lnTo>
                <a:close/>
                <a:moveTo>
                  <a:pt x="16139" y="96"/>
                </a:moveTo>
                <a:lnTo>
                  <a:pt x="16034" y="96"/>
                </a:lnTo>
                <a:lnTo>
                  <a:pt x="16034" y="353"/>
                </a:lnTo>
                <a:lnTo>
                  <a:pt x="15886" y="353"/>
                </a:lnTo>
                <a:lnTo>
                  <a:pt x="15886" y="439"/>
                </a:lnTo>
                <a:lnTo>
                  <a:pt x="16034" y="439"/>
                </a:lnTo>
                <a:lnTo>
                  <a:pt x="16034" y="1023"/>
                </a:lnTo>
                <a:lnTo>
                  <a:pt x="16036" y="1050"/>
                </a:lnTo>
                <a:lnTo>
                  <a:pt x="16037" y="1073"/>
                </a:lnTo>
                <a:lnTo>
                  <a:pt x="16039" y="1095"/>
                </a:lnTo>
                <a:lnTo>
                  <a:pt x="16044" y="1115"/>
                </a:lnTo>
                <a:lnTo>
                  <a:pt x="16049" y="1133"/>
                </a:lnTo>
                <a:lnTo>
                  <a:pt x="16056" y="1148"/>
                </a:lnTo>
                <a:lnTo>
                  <a:pt x="16065" y="1162"/>
                </a:lnTo>
                <a:lnTo>
                  <a:pt x="16075" y="1174"/>
                </a:lnTo>
                <a:lnTo>
                  <a:pt x="16087" y="1184"/>
                </a:lnTo>
                <a:lnTo>
                  <a:pt x="16100" y="1193"/>
                </a:lnTo>
                <a:lnTo>
                  <a:pt x="16115" y="1200"/>
                </a:lnTo>
                <a:lnTo>
                  <a:pt x="16133" y="1205"/>
                </a:lnTo>
                <a:lnTo>
                  <a:pt x="16152" y="1210"/>
                </a:lnTo>
                <a:lnTo>
                  <a:pt x="16172" y="1213"/>
                </a:lnTo>
                <a:lnTo>
                  <a:pt x="16195" y="1215"/>
                </a:lnTo>
                <a:lnTo>
                  <a:pt x="16220" y="1215"/>
                </a:lnTo>
                <a:lnTo>
                  <a:pt x="16244" y="1215"/>
                </a:lnTo>
                <a:lnTo>
                  <a:pt x="16266" y="1213"/>
                </a:lnTo>
                <a:lnTo>
                  <a:pt x="16290" y="1212"/>
                </a:lnTo>
                <a:lnTo>
                  <a:pt x="16312" y="1212"/>
                </a:lnTo>
                <a:lnTo>
                  <a:pt x="16312" y="1122"/>
                </a:lnTo>
                <a:lnTo>
                  <a:pt x="16291" y="1124"/>
                </a:lnTo>
                <a:lnTo>
                  <a:pt x="16268" y="1127"/>
                </a:lnTo>
                <a:lnTo>
                  <a:pt x="16246" y="1127"/>
                </a:lnTo>
                <a:lnTo>
                  <a:pt x="16223" y="1128"/>
                </a:lnTo>
                <a:lnTo>
                  <a:pt x="16210" y="1127"/>
                </a:lnTo>
                <a:lnTo>
                  <a:pt x="16198" y="1124"/>
                </a:lnTo>
                <a:lnTo>
                  <a:pt x="16188" y="1121"/>
                </a:lnTo>
                <a:lnTo>
                  <a:pt x="16179" y="1117"/>
                </a:lnTo>
                <a:lnTo>
                  <a:pt x="16171" y="1112"/>
                </a:lnTo>
                <a:lnTo>
                  <a:pt x="16164" y="1108"/>
                </a:lnTo>
                <a:lnTo>
                  <a:pt x="16158" y="1102"/>
                </a:lnTo>
                <a:lnTo>
                  <a:pt x="16153" y="1095"/>
                </a:lnTo>
                <a:lnTo>
                  <a:pt x="16150" y="1088"/>
                </a:lnTo>
                <a:lnTo>
                  <a:pt x="16146" y="1079"/>
                </a:lnTo>
                <a:lnTo>
                  <a:pt x="16144" y="1070"/>
                </a:lnTo>
                <a:lnTo>
                  <a:pt x="16141" y="1060"/>
                </a:lnTo>
                <a:lnTo>
                  <a:pt x="16140" y="1039"/>
                </a:lnTo>
                <a:lnTo>
                  <a:pt x="16139" y="1015"/>
                </a:lnTo>
                <a:lnTo>
                  <a:pt x="16139" y="439"/>
                </a:lnTo>
                <a:lnTo>
                  <a:pt x="16312" y="439"/>
                </a:lnTo>
                <a:lnTo>
                  <a:pt x="16312" y="353"/>
                </a:lnTo>
                <a:lnTo>
                  <a:pt x="16139" y="353"/>
                </a:lnTo>
                <a:lnTo>
                  <a:pt x="16139" y="96"/>
                </a:lnTo>
                <a:close/>
                <a:moveTo>
                  <a:pt x="16463" y="1205"/>
                </a:moveTo>
                <a:lnTo>
                  <a:pt x="16568" y="1205"/>
                </a:lnTo>
                <a:lnTo>
                  <a:pt x="16568" y="750"/>
                </a:lnTo>
                <a:lnTo>
                  <a:pt x="16568" y="734"/>
                </a:lnTo>
                <a:lnTo>
                  <a:pt x="16569" y="717"/>
                </a:lnTo>
                <a:lnTo>
                  <a:pt x="16571" y="702"/>
                </a:lnTo>
                <a:lnTo>
                  <a:pt x="16574" y="686"/>
                </a:lnTo>
                <a:lnTo>
                  <a:pt x="16577" y="671"/>
                </a:lnTo>
                <a:lnTo>
                  <a:pt x="16581" y="655"/>
                </a:lnTo>
                <a:lnTo>
                  <a:pt x="16586" y="641"/>
                </a:lnTo>
                <a:lnTo>
                  <a:pt x="16590" y="626"/>
                </a:lnTo>
                <a:lnTo>
                  <a:pt x="16596" y="613"/>
                </a:lnTo>
                <a:lnTo>
                  <a:pt x="16603" y="598"/>
                </a:lnTo>
                <a:lnTo>
                  <a:pt x="16611" y="585"/>
                </a:lnTo>
                <a:lnTo>
                  <a:pt x="16619" y="573"/>
                </a:lnTo>
                <a:lnTo>
                  <a:pt x="16627" y="560"/>
                </a:lnTo>
                <a:lnTo>
                  <a:pt x="16636" y="550"/>
                </a:lnTo>
                <a:lnTo>
                  <a:pt x="16645" y="538"/>
                </a:lnTo>
                <a:lnTo>
                  <a:pt x="16656" y="527"/>
                </a:lnTo>
                <a:lnTo>
                  <a:pt x="16666" y="518"/>
                </a:lnTo>
                <a:lnTo>
                  <a:pt x="16678" y="508"/>
                </a:lnTo>
                <a:lnTo>
                  <a:pt x="16690" y="499"/>
                </a:lnTo>
                <a:lnTo>
                  <a:pt x="16702" y="490"/>
                </a:lnTo>
                <a:lnTo>
                  <a:pt x="16715" y="483"/>
                </a:lnTo>
                <a:lnTo>
                  <a:pt x="16728" y="476"/>
                </a:lnTo>
                <a:lnTo>
                  <a:pt x="16742" y="470"/>
                </a:lnTo>
                <a:lnTo>
                  <a:pt x="16757" y="464"/>
                </a:lnTo>
                <a:lnTo>
                  <a:pt x="16771" y="458"/>
                </a:lnTo>
                <a:lnTo>
                  <a:pt x="16786" y="455"/>
                </a:lnTo>
                <a:lnTo>
                  <a:pt x="16802" y="451"/>
                </a:lnTo>
                <a:lnTo>
                  <a:pt x="16817" y="448"/>
                </a:lnTo>
                <a:lnTo>
                  <a:pt x="16834" y="446"/>
                </a:lnTo>
                <a:lnTo>
                  <a:pt x="16851" y="445"/>
                </a:lnTo>
                <a:lnTo>
                  <a:pt x="16868" y="444"/>
                </a:lnTo>
                <a:lnTo>
                  <a:pt x="16885" y="445"/>
                </a:lnTo>
                <a:lnTo>
                  <a:pt x="16885" y="341"/>
                </a:lnTo>
                <a:lnTo>
                  <a:pt x="16857" y="341"/>
                </a:lnTo>
                <a:lnTo>
                  <a:pt x="16829" y="342"/>
                </a:lnTo>
                <a:lnTo>
                  <a:pt x="16803" y="345"/>
                </a:lnTo>
                <a:lnTo>
                  <a:pt x="16777" y="351"/>
                </a:lnTo>
                <a:lnTo>
                  <a:pt x="16753" y="359"/>
                </a:lnTo>
                <a:lnTo>
                  <a:pt x="16729" y="368"/>
                </a:lnTo>
                <a:lnTo>
                  <a:pt x="16707" y="379"/>
                </a:lnTo>
                <a:lnTo>
                  <a:pt x="16687" y="392"/>
                </a:lnTo>
                <a:lnTo>
                  <a:pt x="16666" y="406"/>
                </a:lnTo>
                <a:lnTo>
                  <a:pt x="16647" y="423"/>
                </a:lnTo>
                <a:lnTo>
                  <a:pt x="16630" y="440"/>
                </a:lnTo>
                <a:lnTo>
                  <a:pt x="16614" y="459"/>
                </a:lnTo>
                <a:lnTo>
                  <a:pt x="16599" y="481"/>
                </a:lnTo>
                <a:lnTo>
                  <a:pt x="16586" y="503"/>
                </a:lnTo>
                <a:lnTo>
                  <a:pt x="16574" y="527"/>
                </a:lnTo>
                <a:lnTo>
                  <a:pt x="16563" y="552"/>
                </a:lnTo>
                <a:lnTo>
                  <a:pt x="16560" y="552"/>
                </a:lnTo>
                <a:lnTo>
                  <a:pt x="16560" y="353"/>
                </a:lnTo>
                <a:lnTo>
                  <a:pt x="16463" y="353"/>
                </a:lnTo>
                <a:lnTo>
                  <a:pt x="16463" y="1205"/>
                </a:lnTo>
                <a:close/>
                <a:moveTo>
                  <a:pt x="17676" y="353"/>
                </a:moveTo>
                <a:lnTo>
                  <a:pt x="17572" y="353"/>
                </a:lnTo>
                <a:lnTo>
                  <a:pt x="17572" y="800"/>
                </a:lnTo>
                <a:lnTo>
                  <a:pt x="17572" y="832"/>
                </a:lnTo>
                <a:lnTo>
                  <a:pt x="17568" y="864"/>
                </a:lnTo>
                <a:lnTo>
                  <a:pt x="17563" y="896"/>
                </a:lnTo>
                <a:lnTo>
                  <a:pt x="17557" y="927"/>
                </a:lnTo>
                <a:lnTo>
                  <a:pt x="17549" y="957"/>
                </a:lnTo>
                <a:lnTo>
                  <a:pt x="17538" y="984"/>
                </a:lnTo>
                <a:lnTo>
                  <a:pt x="17533" y="998"/>
                </a:lnTo>
                <a:lnTo>
                  <a:pt x="17525" y="1012"/>
                </a:lnTo>
                <a:lnTo>
                  <a:pt x="17518" y="1025"/>
                </a:lnTo>
                <a:lnTo>
                  <a:pt x="17511" y="1036"/>
                </a:lnTo>
                <a:lnTo>
                  <a:pt x="17503" y="1048"/>
                </a:lnTo>
                <a:lnTo>
                  <a:pt x="17494" y="1059"/>
                </a:lnTo>
                <a:lnTo>
                  <a:pt x="17485" y="1070"/>
                </a:lnTo>
                <a:lnTo>
                  <a:pt x="17475" y="1080"/>
                </a:lnTo>
                <a:lnTo>
                  <a:pt x="17465" y="1089"/>
                </a:lnTo>
                <a:lnTo>
                  <a:pt x="17454" y="1098"/>
                </a:lnTo>
                <a:lnTo>
                  <a:pt x="17443" y="1107"/>
                </a:lnTo>
                <a:lnTo>
                  <a:pt x="17432" y="1114"/>
                </a:lnTo>
                <a:lnTo>
                  <a:pt x="17418" y="1120"/>
                </a:lnTo>
                <a:lnTo>
                  <a:pt x="17405" y="1126"/>
                </a:lnTo>
                <a:lnTo>
                  <a:pt x="17392" y="1130"/>
                </a:lnTo>
                <a:lnTo>
                  <a:pt x="17378" y="1135"/>
                </a:lnTo>
                <a:lnTo>
                  <a:pt x="17363" y="1139"/>
                </a:lnTo>
                <a:lnTo>
                  <a:pt x="17348" y="1141"/>
                </a:lnTo>
                <a:lnTo>
                  <a:pt x="17332" y="1142"/>
                </a:lnTo>
                <a:lnTo>
                  <a:pt x="17315" y="1142"/>
                </a:lnTo>
                <a:lnTo>
                  <a:pt x="17285" y="1141"/>
                </a:lnTo>
                <a:lnTo>
                  <a:pt x="17258" y="1139"/>
                </a:lnTo>
                <a:lnTo>
                  <a:pt x="17233" y="1134"/>
                </a:lnTo>
                <a:lnTo>
                  <a:pt x="17211" y="1127"/>
                </a:lnTo>
                <a:lnTo>
                  <a:pt x="17200" y="1123"/>
                </a:lnTo>
                <a:lnTo>
                  <a:pt x="17190" y="1118"/>
                </a:lnTo>
                <a:lnTo>
                  <a:pt x="17181" y="1114"/>
                </a:lnTo>
                <a:lnTo>
                  <a:pt x="17171" y="1109"/>
                </a:lnTo>
                <a:lnTo>
                  <a:pt x="17163" y="1103"/>
                </a:lnTo>
                <a:lnTo>
                  <a:pt x="17156" y="1097"/>
                </a:lnTo>
                <a:lnTo>
                  <a:pt x="17148" y="1090"/>
                </a:lnTo>
                <a:lnTo>
                  <a:pt x="17142" y="1083"/>
                </a:lnTo>
                <a:lnTo>
                  <a:pt x="17135" y="1074"/>
                </a:lnTo>
                <a:lnTo>
                  <a:pt x="17129" y="1067"/>
                </a:lnTo>
                <a:lnTo>
                  <a:pt x="17123" y="1058"/>
                </a:lnTo>
                <a:lnTo>
                  <a:pt x="17118" y="1050"/>
                </a:lnTo>
                <a:lnTo>
                  <a:pt x="17110" y="1031"/>
                </a:lnTo>
                <a:lnTo>
                  <a:pt x="17101" y="1009"/>
                </a:lnTo>
                <a:lnTo>
                  <a:pt x="17097" y="987"/>
                </a:lnTo>
                <a:lnTo>
                  <a:pt x="17092" y="962"/>
                </a:lnTo>
                <a:lnTo>
                  <a:pt x="17088" y="936"/>
                </a:lnTo>
                <a:lnTo>
                  <a:pt x="17087" y="907"/>
                </a:lnTo>
                <a:lnTo>
                  <a:pt x="17087" y="353"/>
                </a:lnTo>
                <a:lnTo>
                  <a:pt x="16982" y="353"/>
                </a:lnTo>
                <a:lnTo>
                  <a:pt x="16982" y="906"/>
                </a:lnTo>
                <a:lnTo>
                  <a:pt x="16984" y="943"/>
                </a:lnTo>
                <a:lnTo>
                  <a:pt x="16987" y="977"/>
                </a:lnTo>
                <a:lnTo>
                  <a:pt x="16990" y="994"/>
                </a:lnTo>
                <a:lnTo>
                  <a:pt x="16992" y="1010"/>
                </a:lnTo>
                <a:lnTo>
                  <a:pt x="16996" y="1026"/>
                </a:lnTo>
                <a:lnTo>
                  <a:pt x="16999" y="1041"/>
                </a:lnTo>
                <a:lnTo>
                  <a:pt x="17004" y="1055"/>
                </a:lnTo>
                <a:lnTo>
                  <a:pt x="17009" y="1070"/>
                </a:lnTo>
                <a:lnTo>
                  <a:pt x="17015" y="1083"/>
                </a:lnTo>
                <a:lnTo>
                  <a:pt x="17020" y="1096"/>
                </a:lnTo>
                <a:lnTo>
                  <a:pt x="17028" y="1109"/>
                </a:lnTo>
                <a:lnTo>
                  <a:pt x="17035" y="1121"/>
                </a:lnTo>
                <a:lnTo>
                  <a:pt x="17043" y="1133"/>
                </a:lnTo>
                <a:lnTo>
                  <a:pt x="17051" y="1143"/>
                </a:lnTo>
                <a:lnTo>
                  <a:pt x="17061" y="1153"/>
                </a:lnTo>
                <a:lnTo>
                  <a:pt x="17070" y="1162"/>
                </a:lnTo>
                <a:lnTo>
                  <a:pt x="17081" y="1172"/>
                </a:lnTo>
                <a:lnTo>
                  <a:pt x="17093" y="1180"/>
                </a:lnTo>
                <a:lnTo>
                  <a:pt x="17105" y="1188"/>
                </a:lnTo>
                <a:lnTo>
                  <a:pt x="17117" y="1196"/>
                </a:lnTo>
                <a:lnTo>
                  <a:pt x="17130" y="1202"/>
                </a:lnTo>
                <a:lnTo>
                  <a:pt x="17144" y="1207"/>
                </a:lnTo>
                <a:lnTo>
                  <a:pt x="17159" y="1212"/>
                </a:lnTo>
                <a:lnTo>
                  <a:pt x="17175" y="1217"/>
                </a:lnTo>
                <a:lnTo>
                  <a:pt x="17190" y="1222"/>
                </a:lnTo>
                <a:lnTo>
                  <a:pt x="17207" y="1224"/>
                </a:lnTo>
                <a:lnTo>
                  <a:pt x="17225" y="1226"/>
                </a:lnTo>
                <a:lnTo>
                  <a:pt x="17244" y="1229"/>
                </a:lnTo>
                <a:lnTo>
                  <a:pt x="17263" y="1230"/>
                </a:lnTo>
                <a:lnTo>
                  <a:pt x="17283" y="1230"/>
                </a:lnTo>
                <a:lnTo>
                  <a:pt x="17306" y="1229"/>
                </a:lnTo>
                <a:lnTo>
                  <a:pt x="17329" y="1226"/>
                </a:lnTo>
                <a:lnTo>
                  <a:pt x="17352" y="1223"/>
                </a:lnTo>
                <a:lnTo>
                  <a:pt x="17375" y="1218"/>
                </a:lnTo>
                <a:lnTo>
                  <a:pt x="17396" y="1211"/>
                </a:lnTo>
                <a:lnTo>
                  <a:pt x="17417" y="1204"/>
                </a:lnTo>
                <a:lnTo>
                  <a:pt x="17437" y="1194"/>
                </a:lnTo>
                <a:lnTo>
                  <a:pt x="17456" y="1184"/>
                </a:lnTo>
                <a:lnTo>
                  <a:pt x="17475" y="1172"/>
                </a:lnTo>
                <a:lnTo>
                  <a:pt x="17493" y="1158"/>
                </a:lnTo>
                <a:lnTo>
                  <a:pt x="17510" y="1143"/>
                </a:lnTo>
                <a:lnTo>
                  <a:pt x="17525" y="1128"/>
                </a:lnTo>
                <a:lnTo>
                  <a:pt x="17541" y="1110"/>
                </a:lnTo>
                <a:lnTo>
                  <a:pt x="17554" y="1092"/>
                </a:lnTo>
                <a:lnTo>
                  <a:pt x="17566" y="1072"/>
                </a:lnTo>
                <a:lnTo>
                  <a:pt x="17576" y="1052"/>
                </a:lnTo>
                <a:lnTo>
                  <a:pt x="17580" y="1052"/>
                </a:lnTo>
                <a:lnTo>
                  <a:pt x="17580" y="1205"/>
                </a:lnTo>
                <a:lnTo>
                  <a:pt x="17676" y="1205"/>
                </a:lnTo>
                <a:lnTo>
                  <a:pt x="17676" y="353"/>
                </a:lnTo>
                <a:close/>
                <a:moveTo>
                  <a:pt x="18489" y="602"/>
                </a:moveTo>
                <a:lnTo>
                  <a:pt x="18488" y="584"/>
                </a:lnTo>
                <a:lnTo>
                  <a:pt x="18485" y="569"/>
                </a:lnTo>
                <a:lnTo>
                  <a:pt x="18483" y="552"/>
                </a:lnTo>
                <a:lnTo>
                  <a:pt x="18479" y="537"/>
                </a:lnTo>
                <a:lnTo>
                  <a:pt x="18476" y="522"/>
                </a:lnTo>
                <a:lnTo>
                  <a:pt x="18471" y="508"/>
                </a:lnTo>
                <a:lnTo>
                  <a:pt x="18466" y="494"/>
                </a:lnTo>
                <a:lnTo>
                  <a:pt x="18460" y="481"/>
                </a:lnTo>
                <a:lnTo>
                  <a:pt x="18454" y="468"/>
                </a:lnTo>
                <a:lnTo>
                  <a:pt x="18447" y="456"/>
                </a:lnTo>
                <a:lnTo>
                  <a:pt x="18439" y="444"/>
                </a:lnTo>
                <a:lnTo>
                  <a:pt x="18432" y="433"/>
                </a:lnTo>
                <a:lnTo>
                  <a:pt x="18422" y="423"/>
                </a:lnTo>
                <a:lnTo>
                  <a:pt x="18414" y="413"/>
                </a:lnTo>
                <a:lnTo>
                  <a:pt x="18403" y="404"/>
                </a:lnTo>
                <a:lnTo>
                  <a:pt x="18394" y="395"/>
                </a:lnTo>
                <a:lnTo>
                  <a:pt x="18383" y="387"/>
                </a:lnTo>
                <a:lnTo>
                  <a:pt x="18371" y="379"/>
                </a:lnTo>
                <a:lnTo>
                  <a:pt x="18361" y="372"/>
                </a:lnTo>
                <a:lnTo>
                  <a:pt x="18349" y="366"/>
                </a:lnTo>
                <a:lnTo>
                  <a:pt x="18336" y="360"/>
                </a:lnTo>
                <a:lnTo>
                  <a:pt x="18323" y="354"/>
                </a:lnTo>
                <a:lnTo>
                  <a:pt x="18309" y="349"/>
                </a:lnTo>
                <a:lnTo>
                  <a:pt x="18296" y="344"/>
                </a:lnTo>
                <a:lnTo>
                  <a:pt x="18268" y="337"/>
                </a:lnTo>
                <a:lnTo>
                  <a:pt x="18238" y="331"/>
                </a:lnTo>
                <a:lnTo>
                  <a:pt x="18207" y="329"/>
                </a:lnTo>
                <a:lnTo>
                  <a:pt x="18176" y="328"/>
                </a:lnTo>
                <a:lnTo>
                  <a:pt x="18148" y="328"/>
                </a:lnTo>
                <a:lnTo>
                  <a:pt x="18119" y="330"/>
                </a:lnTo>
                <a:lnTo>
                  <a:pt x="18091" y="335"/>
                </a:lnTo>
                <a:lnTo>
                  <a:pt x="18062" y="341"/>
                </a:lnTo>
                <a:lnTo>
                  <a:pt x="18035" y="348"/>
                </a:lnTo>
                <a:lnTo>
                  <a:pt x="18008" y="357"/>
                </a:lnTo>
                <a:lnTo>
                  <a:pt x="17996" y="363"/>
                </a:lnTo>
                <a:lnTo>
                  <a:pt x="17983" y="369"/>
                </a:lnTo>
                <a:lnTo>
                  <a:pt x="17971" y="375"/>
                </a:lnTo>
                <a:lnTo>
                  <a:pt x="17959" y="382"/>
                </a:lnTo>
                <a:lnTo>
                  <a:pt x="17947" y="389"/>
                </a:lnTo>
                <a:lnTo>
                  <a:pt x="17936" y="398"/>
                </a:lnTo>
                <a:lnTo>
                  <a:pt x="17927" y="406"/>
                </a:lnTo>
                <a:lnTo>
                  <a:pt x="17916" y="414"/>
                </a:lnTo>
                <a:lnTo>
                  <a:pt x="17908" y="424"/>
                </a:lnTo>
                <a:lnTo>
                  <a:pt x="17898" y="435"/>
                </a:lnTo>
                <a:lnTo>
                  <a:pt x="17891" y="445"/>
                </a:lnTo>
                <a:lnTo>
                  <a:pt x="17884" y="456"/>
                </a:lnTo>
                <a:lnTo>
                  <a:pt x="17877" y="468"/>
                </a:lnTo>
                <a:lnTo>
                  <a:pt x="17871" y="481"/>
                </a:lnTo>
                <a:lnTo>
                  <a:pt x="17866" y="494"/>
                </a:lnTo>
                <a:lnTo>
                  <a:pt x="17863" y="507"/>
                </a:lnTo>
                <a:lnTo>
                  <a:pt x="17859" y="521"/>
                </a:lnTo>
                <a:lnTo>
                  <a:pt x="17857" y="535"/>
                </a:lnTo>
                <a:lnTo>
                  <a:pt x="17856" y="551"/>
                </a:lnTo>
                <a:lnTo>
                  <a:pt x="17854" y="568"/>
                </a:lnTo>
                <a:lnTo>
                  <a:pt x="17856" y="581"/>
                </a:lnTo>
                <a:lnTo>
                  <a:pt x="17856" y="592"/>
                </a:lnTo>
                <a:lnTo>
                  <a:pt x="17858" y="606"/>
                </a:lnTo>
                <a:lnTo>
                  <a:pt x="17859" y="616"/>
                </a:lnTo>
                <a:lnTo>
                  <a:pt x="17862" y="628"/>
                </a:lnTo>
                <a:lnTo>
                  <a:pt x="17865" y="639"/>
                </a:lnTo>
                <a:lnTo>
                  <a:pt x="17869" y="648"/>
                </a:lnTo>
                <a:lnTo>
                  <a:pt x="17873" y="659"/>
                </a:lnTo>
                <a:lnTo>
                  <a:pt x="17877" y="667"/>
                </a:lnTo>
                <a:lnTo>
                  <a:pt x="17883" y="677"/>
                </a:lnTo>
                <a:lnTo>
                  <a:pt x="17889" y="685"/>
                </a:lnTo>
                <a:lnTo>
                  <a:pt x="17895" y="693"/>
                </a:lnTo>
                <a:lnTo>
                  <a:pt x="17908" y="709"/>
                </a:lnTo>
                <a:lnTo>
                  <a:pt x="17923" y="722"/>
                </a:lnTo>
                <a:lnTo>
                  <a:pt x="17940" y="735"/>
                </a:lnTo>
                <a:lnTo>
                  <a:pt x="17958" y="746"/>
                </a:lnTo>
                <a:lnTo>
                  <a:pt x="17978" y="756"/>
                </a:lnTo>
                <a:lnTo>
                  <a:pt x="17998" y="765"/>
                </a:lnTo>
                <a:lnTo>
                  <a:pt x="18021" y="774"/>
                </a:lnTo>
                <a:lnTo>
                  <a:pt x="18043" y="781"/>
                </a:lnTo>
                <a:lnTo>
                  <a:pt x="18068" y="788"/>
                </a:lnTo>
                <a:lnTo>
                  <a:pt x="18093" y="795"/>
                </a:lnTo>
                <a:lnTo>
                  <a:pt x="18227" y="825"/>
                </a:lnTo>
                <a:lnTo>
                  <a:pt x="18262" y="835"/>
                </a:lnTo>
                <a:lnTo>
                  <a:pt x="18296" y="845"/>
                </a:lnTo>
                <a:lnTo>
                  <a:pt x="18312" y="851"/>
                </a:lnTo>
                <a:lnTo>
                  <a:pt x="18327" y="858"/>
                </a:lnTo>
                <a:lnTo>
                  <a:pt x="18343" y="866"/>
                </a:lnTo>
                <a:lnTo>
                  <a:pt x="18356" y="874"/>
                </a:lnTo>
                <a:lnTo>
                  <a:pt x="18369" y="883"/>
                </a:lnTo>
                <a:lnTo>
                  <a:pt x="18380" y="894"/>
                </a:lnTo>
                <a:lnTo>
                  <a:pt x="18390" y="905"/>
                </a:lnTo>
                <a:lnTo>
                  <a:pt x="18399" y="918"/>
                </a:lnTo>
                <a:lnTo>
                  <a:pt x="18404" y="931"/>
                </a:lnTo>
                <a:lnTo>
                  <a:pt x="18410" y="946"/>
                </a:lnTo>
                <a:lnTo>
                  <a:pt x="18413" y="963"/>
                </a:lnTo>
                <a:lnTo>
                  <a:pt x="18414" y="981"/>
                </a:lnTo>
                <a:lnTo>
                  <a:pt x="18414" y="991"/>
                </a:lnTo>
                <a:lnTo>
                  <a:pt x="18413" y="1002"/>
                </a:lnTo>
                <a:lnTo>
                  <a:pt x="18410" y="1012"/>
                </a:lnTo>
                <a:lnTo>
                  <a:pt x="18408" y="1021"/>
                </a:lnTo>
                <a:lnTo>
                  <a:pt x="18404" y="1031"/>
                </a:lnTo>
                <a:lnTo>
                  <a:pt x="18401" y="1040"/>
                </a:lnTo>
                <a:lnTo>
                  <a:pt x="18396" y="1048"/>
                </a:lnTo>
                <a:lnTo>
                  <a:pt x="18391" y="1055"/>
                </a:lnTo>
                <a:lnTo>
                  <a:pt x="18385" y="1064"/>
                </a:lnTo>
                <a:lnTo>
                  <a:pt x="18380" y="1071"/>
                </a:lnTo>
                <a:lnTo>
                  <a:pt x="18374" y="1078"/>
                </a:lnTo>
                <a:lnTo>
                  <a:pt x="18366" y="1084"/>
                </a:lnTo>
                <a:lnTo>
                  <a:pt x="18351" y="1096"/>
                </a:lnTo>
                <a:lnTo>
                  <a:pt x="18334" y="1107"/>
                </a:lnTo>
                <a:lnTo>
                  <a:pt x="18317" y="1115"/>
                </a:lnTo>
                <a:lnTo>
                  <a:pt x="18299" y="1122"/>
                </a:lnTo>
                <a:lnTo>
                  <a:pt x="18279" y="1129"/>
                </a:lnTo>
                <a:lnTo>
                  <a:pt x="18260" y="1134"/>
                </a:lnTo>
                <a:lnTo>
                  <a:pt x="18239" y="1137"/>
                </a:lnTo>
                <a:lnTo>
                  <a:pt x="18219" y="1140"/>
                </a:lnTo>
                <a:lnTo>
                  <a:pt x="18200" y="1142"/>
                </a:lnTo>
                <a:lnTo>
                  <a:pt x="18181" y="1142"/>
                </a:lnTo>
                <a:lnTo>
                  <a:pt x="18155" y="1141"/>
                </a:lnTo>
                <a:lnTo>
                  <a:pt x="18130" y="1139"/>
                </a:lnTo>
                <a:lnTo>
                  <a:pt x="18106" y="1135"/>
                </a:lnTo>
                <a:lnTo>
                  <a:pt x="18084" y="1129"/>
                </a:lnTo>
                <a:lnTo>
                  <a:pt x="18062" y="1121"/>
                </a:lnTo>
                <a:lnTo>
                  <a:pt x="18042" y="1112"/>
                </a:lnTo>
                <a:lnTo>
                  <a:pt x="18023" y="1101"/>
                </a:lnTo>
                <a:lnTo>
                  <a:pt x="18007" y="1089"/>
                </a:lnTo>
                <a:lnTo>
                  <a:pt x="17990" y="1074"/>
                </a:lnTo>
                <a:lnTo>
                  <a:pt x="17976" y="1058"/>
                </a:lnTo>
                <a:lnTo>
                  <a:pt x="17970" y="1050"/>
                </a:lnTo>
                <a:lnTo>
                  <a:pt x="17964" y="1041"/>
                </a:lnTo>
                <a:lnTo>
                  <a:pt x="17958" y="1032"/>
                </a:lnTo>
                <a:lnTo>
                  <a:pt x="17953" y="1022"/>
                </a:lnTo>
                <a:lnTo>
                  <a:pt x="17948" y="1012"/>
                </a:lnTo>
                <a:lnTo>
                  <a:pt x="17944" y="1001"/>
                </a:lnTo>
                <a:lnTo>
                  <a:pt x="17940" y="990"/>
                </a:lnTo>
                <a:lnTo>
                  <a:pt x="17936" y="978"/>
                </a:lnTo>
                <a:lnTo>
                  <a:pt x="17932" y="955"/>
                </a:lnTo>
                <a:lnTo>
                  <a:pt x="17929" y="930"/>
                </a:lnTo>
                <a:lnTo>
                  <a:pt x="17825" y="930"/>
                </a:lnTo>
                <a:lnTo>
                  <a:pt x="17827" y="949"/>
                </a:lnTo>
                <a:lnTo>
                  <a:pt x="17830" y="968"/>
                </a:lnTo>
                <a:lnTo>
                  <a:pt x="17833" y="985"/>
                </a:lnTo>
                <a:lnTo>
                  <a:pt x="17837" y="1002"/>
                </a:lnTo>
                <a:lnTo>
                  <a:pt x="17841" y="1019"/>
                </a:lnTo>
                <a:lnTo>
                  <a:pt x="17847" y="1035"/>
                </a:lnTo>
                <a:lnTo>
                  <a:pt x="17853" y="1050"/>
                </a:lnTo>
                <a:lnTo>
                  <a:pt x="17859" y="1065"/>
                </a:lnTo>
                <a:lnTo>
                  <a:pt x="17866" y="1079"/>
                </a:lnTo>
                <a:lnTo>
                  <a:pt x="17875" y="1092"/>
                </a:lnTo>
                <a:lnTo>
                  <a:pt x="17883" y="1104"/>
                </a:lnTo>
                <a:lnTo>
                  <a:pt x="17891" y="1116"/>
                </a:lnTo>
                <a:lnTo>
                  <a:pt x="17901" y="1128"/>
                </a:lnTo>
                <a:lnTo>
                  <a:pt x="17910" y="1139"/>
                </a:lnTo>
                <a:lnTo>
                  <a:pt x="17921" y="1149"/>
                </a:lnTo>
                <a:lnTo>
                  <a:pt x="17932" y="1159"/>
                </a:lnTo>
                <a:lnTo>
                  <a:pt x="17944" y="1167"/>
                </a:lnTo>
                <a:lnTo>
                  <a:pt x="17955" y="1175"/>
                </a:lnTo>
                <a:lnTo>
                  <a:pt x="17969" y="1183"/>
                </a:lnTo>
                <a:lnTo>
                  <a:pt x="17982" y="1190"/>
                </a:lnTo>
                <a:lnTo>
                  <a:pt x="17996" y="1197"/>
                </a:lnTo>
                <a:lnTo>
                  <a:pt x="18009" y="1203"/>
                </a:lnTo>
                <a:lnTo>
                  <a:pt x="18024" y="1207"/>
                </a:lnTo>
                <a:lnTo>
                  <a:pt x="18039" y="1212"/>
                </a:lnTo>
                <a:lnTo>
                  <a:pt x="18055" y="1217"/>
                </a:lnTo>
                <a:lnTo>
                  <a:pt x="18071" y="1221"/>
                </a:lnTo>
                <a:lnTo>
                  <a:pt x="18087" y="1223"/>
                </a:lnTo>
                <a:lnTo>
                  <a:pt x="18104" y="1225"/>
                </a:lnTo>
                <a:lnTo>
                  <a:pt x="18140" y="1229"/>
                </a:lnTo>
                <a:lnTo>
                  <a:pt x="18176" y="1230"/>
                </a:lnTo>
                <a:lnTo>
                  <a:pt x="18206" y="1229"/>
                </a:lnTo>
                <a:lnTo>
                  <a:pt x="18236" y="1226"/>
                </a:lnTo>
                <a:lnTo>
                  <a:pt x="18267" y="1222"/>
                </a:lnTo>
                <a:lnTo>
                  <a:pt x="18296" y="1216"/>
                </a:lnTo>
                <a:lnTo>
                  <a:pt x="18326" y="1207"/>
                </a:lnTo>
                <a:lnTo>
                  <a:pt x="18353" y="1198"/>
                </a:lnTo>
                <a:lnTo>
                  <a:pt x="18368" y="1192"/>
                </a:lnTo>
                <a:lnTo>
                  <a:pt x="18381" y="1186"/>
                </a:lnTo>
                <a:lnTo>
                  <a:pt x="18394" y="1179"/>
                </a:lnTo>
                <a:lnTo>
                  <a:pt x="18407" y="1172"/>
                </a:lnTo>
                <a:lnTo>
                  <a:pt x="18419" y="1164"/>
                </a:lnTo>
                <a:lnTo>
                  <a:pt x="18431" y="1155"/>
                </a:lnTo>
                <a:lnTo>
                  <a:pt x="18441" y="1146"/>
                </a:lnTo>
                <a:lnTo>
                  <a:pt x="18452" y="1136"/>
                </a:lnTo>
                <a:lnTo>
                  <a:pt x="18462" y="1126"/>
                </a:lnTo>
                <a:lnTo>
                  <a:pt x="18471" y="1115"/>
                </a:lnTo>
                <a:lnTo>
                  <a:pt x="18479" y="1104"/>
                </a:lnTo>
                <a:lnTo>
                  <a:pt x="18488" y="1092"/>
                </a:lnTo>
                <a:lnTo>
                  <a:pt x="18494" y="1079"/>
                </a:lnTo>
                <a:lnTo>
                  <a:pt x="18501" y="1066"/>
                </a:lnTo>
                <a:lnTo>
                  <a:pt x="18505" y="1052"/>
                </a:lnTo>
                <a:lnTo>
                  <a:pt x="18510" y="1038"/>
                </a:lnTo>
                <a:lnTo>
                  <a:pt x="18514" y="1023"/>
                </a:lnTo>
                <a:lnTo>
                  <a:pt x="18516" y="1007"/>
                </a:lnTo>
                <a:lnTo>
                  <a:pt x="18517" y="990"/>
                </a:lnTo>
                <a:lnTo>
                  <a:pt x="18519" y="974"/>
                </a:lnTo>
                <a:lnTo>
                  <a:pt x="18517" y="960"/>
                </a:lnTo>
                <a:lnTo>
                  <a:pt x="18517" y="946"/>
                </a:lnTo>
                <a:lnTo>
                  <a:pt x="18515" y="934"/>
                </a:lnTo>
                <a:lnTo>
                  <a:pt x="18513" y="921"/>
                </a:lnTo>
                <a:lnTo>
                  <a:pt x="18510" y="909"/>
                </a:lnTo>
                <a:lnTo>
                  <a:pt x="18505" y="899"/>
                </a:lnTo>
                <a:lnTo>
                  <a:pt x="18502" y="887"/>
                </a:lnTo>
                <a:lnTo>
                  <a:pt x="18497" y="876"/>
                </a:lnTo>
                <a:lnTo>
                  <a:pt x="18491" y="867"/>
                </a:lnTo>
                <a:lnTo>
                  <a:pt x="18486" y="857"/>
                </a:lnTo>
                <a:lnTo>
                  <a:pt x="18479" y="848"/>
                </a:lnTo>
                <a:lnTo>
                  <a:pt x="18472" y="838"/>
                </a:lnTo>
                <a:lnTo>
                  <a:pt x="18458" y="822"/>
                </a:lnTo>
                <a:lnTo>
                  <a:pt x="18441" y="806"/>
                </a:lnTo>
                <a:lnTo>
                  <a:pt x="18424" y="793"/>
                </a:lnTo>
                <a:lnTo>
                  <a:pt x="18404" y="781"/>
                </a:lnTo>
                <a:lnTo>
                  <a:pt x="18384" y="771"/>
                </a:lnTo>
                <a:lnTo>
                  <a:pt x="18363" y="761"/>
                </a:lnTo>
                <a:lnTo>
                  <a:pt x="18342" y="753"/>
                </a:lnTo>
                <a:lnTo>
                  <a:pt x="18320" y="747"/>
                </a:lnTo>
                <a:lnTo>
                  <a:pt x="18298" y="741"/>
                </a:lnTo>
                <a:lnTo>
                  <a:pt x="18275" y="737"/>
                </a:lnTo>
                <a:lnTo>
                  <a:pt x="18136" y="706"/>
                </a:lnTo>
                <a:lnTo>
                  <a:pt x="18107" y="698"/>
                </a:lnTo>
                <a:lnTo>
                  <a:pt x="18078" y="689"/>
                </a:lnTo>
                <a:lnTo>
                  <a:pt x="18062" y="683"/>
                </a:lnTo>
                <a:lnTo>
                  <a:pt x="18048" y="677"/>
                </a:lnTo>
                <a:lnTo>
                  <a:pt x="18034" y="670"/>
                </a:lnTo>
                <a:lnTo>
                  <a:pt x="18021" y="661"/>
                </a:lnTo>
                <a:lnTo>
                  <a:pt x="18008" y="653"/>
                </a:lnTo>
                <a:lnTo>
                  <a:pt x="17996" y="642"/>
                </a:lnTo>
                <a:lnTo>
                  <a:pt x="17985" y="632"/>
                </a:lnTo>
                <a:lnTo>
                  <a:pt x="17977" y="621"/>
                </a:lnTo>
                <a:lnTo>
                  <a:pt x="17970" y="608"/>
                </a:lnTo>
                <a:lnTo>
                  <a:pt x="17964" y="594"/>
                </a:lnTo>
                <a:lnTo>
                  <a:pt x="17961" y="587"/>
                </a:lnTo>
                <a:lnTo>
                  <a:pt x="17960" y="578"/>
                </a:lnTo>
                <a:lnTo>
                  <a:pt x="17959" y="570"/>
                </a:lnTo>
                <a:lnTo>
                  <a:pt x="17959" y="562"/>
                </a:lnTo>
                <a:lnTo>
                  <a:pt x="17959" y="552"/>
                </a:lnTo>
                <a:lnTo>
                  <a:pt x="17960" y="543"/>
                </a:lnTo>
                <a:lnTo>
                  <a:pt x="17961" y="533"/>
                </a:lnTo>
                <a:lnTo>
                  <a:pt x="17964" y="524"/>
                </a:lnTo>
                <a:lnTo>
                  <a:pt x="17966" y="515"/>
                </a:lnTo>
                <a:lnTo>
                  <a:pt x="17970" y="507"/>
                </a:lnTo>
                <a:lnTo>
                  <a:pt x="17973" y="500"/>
                </a:lnTo>
                <a:lnTo>
                  <a:pt x="17978" y="493"/>
                </a:lnTo>
                <a:lnTo>
                  <a:pt x="17988" y="478"/>
                </a:lnTo>
                <a:lnTo>
                  <a:pt x="17998" y="467"/>
                </a:lnTo>
                <a:lnTo>
                  <a:pt x="18011" y="456"/>
                </a:lnTo>
                <a:lnTo>
                  <a:pt x="18026" y="446"/>
                </a:lnTo>
                <a:lnTo>
                  <a:pt x="18041" y="439"/>
                </a:lnTo>
                <a:lnTo>
                  <a:pt x="18056" y="432"/>
                </a:lnTo>
                <a:lnTo>
                  <a:pt x="18073" y="426"/>
                </a:lnTo>
                <a:lnTo>
                  <a:pt x="18091" y="423"/>
                </a:lnTo>
                <a:lnTo>
                  <a:pt x="18107" y="419"/>
                </a:lnTo>
                <a:lnTo>
                  <a:pt x="18125" y="417"/>
                </a:lnTo>
                <a:lnTo>
                  <a:pt x="18143" y="416"/>
                </a:lnTo>
                <a:lnTo>
                  <a:pt x="18161" y="416"/>
                </a:lnTo>
                <a:lnTo>
                  <a:pt x="18184" y="416"/>
                </a:lnTo>
                <a:lnTo>
                  <a:pt x="18205" y="418"/>
                </a:lnTo>
                <a:lnTo>
                  <a:pt x="18225" y="421"/>
                </a:lnTo>
                <a:lnTo>
                  <a:pt x="18245" y="426"/>
                </a:lnTo>
                <a:lnTo>
                  <a:pt x="18264" y="432"/>
                </a:lnTo>
                <a:lnTo>
                  <a:pt x="18282" y="440"/>
                </a:lnTo>
                <a:lnTo>
                  <a:pt x="18300" y="449"/>
                </a:lnTo>
                <a:lnTo>
                  <a:pt x="18315" y="459"/>
                </a:lnTo>
                <a:lnTo>
                  <a:pt x="18330" y="473"/>
                </a:lnTo>
                <a:lnTo>
                  <a:pt x="18343" y="486"/>
                </a:lnTo>
                <a:lnTo>
                  <a:pt x="18355" y="501"/>
                </a:lnTo>
                <a:lnTo>
                  <a:pt x="18364" y="518"/>
                </a:lnTo>
                <a:lnTo>
                  <a:pt x="18372" y="537"/>
                </a:lnTo>
                <a:lnTo>
                  <a:pt x="18378" y="557"/>
                </a:lnTo>
                <a:lnTo>
                  <a:pt x="18382" y="578"/>
                </a:lnTo>
                <a:lnTo>
                  <a:pt x="18384" y="602"/>
                </a:lnTo>
                <a:lnTo>
                  <a:pt x="18489" y="602"/>
                </a:lnTo>
                <a:close/>
                <a:moveTo>
                  <a:pt x="18835" y="96"/>
                </a:moveTo>
                <a:lnTo>
                  <a:pt x="18730" y="96"/>
                </a:lnTo>
                <a:lnTo>
                  <a:pt x="18730" y="353"/>
                </a:lnTo>
                <a:lnTo>
                  <a:pt x="18582" y="353"/>
                </a:lnTo>
                <a:lnTo>
                  <a:pt x="18582" y="439"/>
                </a:lnTo>
                <a:lnTo>
                  <a:pt x="18730" y="439"/>
                </a:lnTo>
                <a:lnTo>
                  <a:pt x="18730" y="1023"/>
                </a:lnTo>
                <a:lnTo>
                  <a:pt x="18730" y="1050"/>
                </a:lnTo>
                <a:lnTo>
                  <a:pt x="18732" y="1073"/>
                </a:lnTo>
                <a:lnTo>
                  <a:pt x="18735" y="1095"/>
                </a:lnTo>
                <a:lnTo>
                  <a:pt x="18738" y="1115"/>
                </a:lnTo>
                <a:lnTo>
                  <a:pt x="18744" y="1133"/>
                </a:lnTo>
                <a:lnTo>
                  <a:pt x="18751" y="1148"/>
                </a:lnTo>
                <a:lnTo>
                  <a:pt x="18760" y="1162"/>
                </a:lnTo>
                <a:lnTo>
                  <a:pt x="18770" y="1174"/>
                </a:lnTo>
                <a:lnTo>
                  <a:pt x="18782" y="1184"/>
                </a:lnTo>
                <a:lnTo>
                  <a:pt x="18795" y="1193"/>
                </a:lnTo>
                <a:lnTo>
                  <a:pt x="18811" y="1200"/>
                </a:lnTo>
                <a:lnTo>
                  <a:pt x="18827" y="1205"/>
                </a:lnTo>
                <a:lnTo>
                  <a:pt x="18846" y="1210"/>
                </a:lnTo>
                <a:lnTo>
                  <a:pt x="18868" y="1213"/>
                </a:lnTo>
                <a:lnTo>
                  <a:pt x="18890" y="1215"/>
                </a:lnTo>
                <a:lnTo>
                  <a:pt x="18915" y="1215"/>
                </a:lnTo>
                <a:lnTo>
                  <a:pt x="18939" y="1215"/>
                </a:lnTo>
                <a:lnTo>
                  <a:pt x="18962" y="1213"/>
                </a:lnTo>
                <a:lnTo>
                  <a:pt x="18984" y="1212"/>
                </a:lnTo>
                <a:lnTo>
                  <a:pt x="19008" y="1212"/>
                </a:lnTo>
                <a:lnTo>
                  <a:pt x="19008" y="1122"/>
                </a:lnTo>
                <a:lnTo>
                  <a:pt x="18985" y="1124"/>
                </a:lnTo>
                <a:lnTo>
                  <a:pt x="18963" y="1127"/>
                </a:lnTo>
                <a:lnTo>
                  <a:pt x="18941" y="1127"/>
                </a:lnTo>
                <a:lnTo>
                  <a:pt x="18919" y="1128"/>
                </a:lnTo>
                <a:lnTo>
                  <a:pt x="18906" y="1127"/>
                </a:lnTo>
                <a:lnTo>
                  <a:pt x="18894" y="1124"/>
                </a:lnTo>
                <a:lnTo>
                  <a:pt x="18883" y="1121"/>
                </a:lnTo>
                <a:lnTo>
                  <a:pt x="18874" y="1117"/>
                </a:lnTo>
                <a:lnTo>
                  <a:pt x="18867" y="1112"/>
                </a:lnTo>
                <a:lnTo>
                  <a:pt x="18860" y="1108"/>
                </a:lnTo>
                <a:lnTo>
                  <a:pt x="18854" y="1102"/>
                </a:lnTo>
                <a:lnTo>
                  <a:pt x="18849" y="1095"/>
                </a:lnTo>
                <a:lnTo>
                  <a:pt x="18844" y="1088"/>
                </a:lnTo>
                <a:lnTo>
                  <a:pt x="18842" y="1079"/>
                </a:lnTo>
                <a:lnTo>
                  <a:pt x="18839" y="1070"/>
                </a:lnTo>
                <a:lnTo>
                  <a:pt x="18837" y="1060"/>
                </a:lnTo>
                <a:lnTo>
                  <a:pt x="18835" y="1039"/>
                </a:lnTo>
                <a:lnTo>
                  <a:pt x="18835" y="1015"/>
                </a:lnTo>
                <a:lnTo>
                  <a:pt x="18835" y="439"/>
                </a:lnTo>
                <a:lnTo>
                  <a:pt x="19008" y="439"/>
                </a:lnTo>
                <a:lnTo>
                  <a:pt x="19008" y="353"/>
                </a:lnTo>
                <a:lnTo>
                  <a:pt x="18835" y="353"/>
                </a:lnTo>
                <a:lnTo>
                  <a:pt x="18835" y="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30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4630399" cy="8229600"/>
          </a:xfrm>
          <a:prstGeom prst="rect">
            <a:avLst/>
          </a:prstGeom>
          <a:solidFill>
            <a:srgbClr val="569BB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957196" y="6609006"/>
            <a:ext cx="7824787" cy="973253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r">
              <a:buFont typeface="+mj-lt"/>
              <a:buNone/>
              <a:defRPr sz="3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-1" y="0"/>
            <a:ext cx="5791201" cy="6056266"/>
          </a:xfrm>
          <a:custGeom>
            <a:avLst/>
            <a:gdLst>
              <a:gd name="T0" fmla="*/ 7103 w 15840"/>
              <a:gd name="T1" fmla="*/ 7429 h 16565"/>
              <a:gd name="T2" fmla="*/ 9050 w 15840"/>
              <a:gd name="T3" fmla="*/ 1169 h 16565"/>
              <a:gd name="T4" fmla="*/ 3116 w 15840"/>
              <a:gd name="T5" fmla="*/ 4253 h 16565"/>
              <a:gd name="T6" fmla="*/ 1169 w 15840"/>
              <a:gd name="T7" fmla="*/ 10501 h 16565"/>
              <a:gd name="T8" fmla="*/ 14287 w 15840"/>
              <a:gd name="T9" fmla="*/ 271 h 16565"/>
              <a:gd name="T10" fmla="*/ 14996 w 15840"/>
              <a:gd name="T11" fmla="*/ 1659 h 16565"/>
              <a:gd name="T12" fmla="*/ 15502 w 15840"/>
              <a:gd name="T13" fmla="*/ 3154 h 16565"/>
              <a:gd name="T14" fmla="*/ 15785 w 15840"/>
              <a:gd name="T15" fmla="*/ 4738 h 16565"/>
              <a:gd name="T16" fmla="*/ 15827 w 15840"/>
              <a:gd name="T17" fmla="*/ 6388 h 16565"/>
              <a:gd name="T18" fmla="*/ 15622 w 15840"/>
              <a:gd name="T19" fmla="*/ 7997 h 16565"/>
              <a:gd name="T20" fmla="*/ 15190 w 15840"/>
              <a:gd name="T21" fmla="*/ 9525 h 16565"/>
              <a:gd name="T22" fmla="*/ 14545 w 15840"/>
              <a:gd name="T23" fmla="*/ 10949 h 16565"/>
              <a:gd name="T24" fmla="*/ 13708 w 15840"/>
              <a:gd name="T25" fmla="*/ 12256 h 16565"/>
              <a:gd name="T26" fmla="*/ 12698 w 15840"/>
              <a:gd name="T27" fmla="*/ 13423 h 16565"/>
              <a:gd name="T28" fmla="*/ 11531 w 15840"/>
              <a:gd name="T29" fmla="*/ 14433 h 16565"/>
              <a:gd name="T30" fmla="*/ 10224 w 15840"/>
              <a:gd name="T31" fmla="*/ 15270 h 16565"/>
              <a:gd name="T32" fmla="*/ 8800 w 15840"/>
              <a:gd name="T33" fmla="*/ 15915 h 16565"/>
              <a:gd name="T34" fmla="*/ 7271 w 15840"/>
              <a:gd name="T35" fmla="*/ 16347 h 16565"/>
              <a:gd name="T36" fmla="*/ 5662 w 15840"/>
              <a:gd name="T37" fmla="*/ 16552 h 16565"/>
              <a:gd name="T38" fmla="*/ 4012 w 15840"/>
              <a:gd name="T39" fmla="*/ 16510 h 16565"/>
              <a:gd name="T40" fmla="*/ 2428 w 15840"/>
              <a:gd name="T41" fmla="*/ 16227 h 16565"/>
              <a:gd name="T42" fmla="*/ 933 w 15840"/>
              <a:gd name="T43" fmla="*/ 15721 h 16565"/>
              <a:gd name="T44" fmla="*/ 0 w 15840"/>
              <a:gd name="T45" fmla="*/ 13076 h 16565"/>
              <a:gd name="T46" fmla="*/ 884 w 15840"/>
              <a:gd name="T47" fmla="*/ 13629 h 16565"/>
              <a:gd name="T48" fmla="*/ 2062 w 15840"/>
              <a:gd name="T49" fmla="*/ 14160 h 16565"/>
              <a:gd name="T50" fmla="*/ 3322 w 15840"/>
              <a:gd name="T51" fmla="*/ 14518 h 16565"/>
              <a:gd name="T52" fmla="*/ 4653 w 15840"/>
              <a:gd name="T53" fmla="*/ 14687 h 16565"/>
              <a:gd name="T54" fmla="*/ 6016 w 15840"/>
              <a:gd name="T55" fmla="*/ 14653 h 16565"/>
              <a:gd name="T56" fmla="*/ 7324 w 15840"/>
              <a:gd name="T57" fmla="*/ 14419 h 16565"/>
              <a:gd name="T58" fmla="*/ 8559 w 15840"/>
              <a:gd name="T59" fmla="*/ 14002 h 16565"/>
              <a:gd name="T60" fmla="*/ 9707 w 15840"/>
              <a:gd name="T61" fmla="*/ 13416 h 16565"/>
              <a:gd name="T62" fmla="*/ 10747 w 15840"/>
              <a:gd name="T63" fmla="*/ 12674 h 16565"/>
              <a:gd name="T64" fmla="*/ 11672 w 15840"/>
              <a:gd name="T65" fmla="*/ 11794 h 16565"/>
              <a:gd name="T66" fmla="*/ 12460 w 15840"/>
              <a:gd name="T67" fmla="*/ 10791 h 16565"/>
              <a:gd name="T68" fmla="*/ 13099 w 15840"/>
              <a:gd name="T69" fmla="*/ 9678 h 16565"/>
              <a:gd name="T70" fmla="*/ 13575 w 15840"/>
              <a:gd name="T71" fmla="*/ 8471 h 16565"/>
              <a:gd name="T72" fmla="*/ 13871 w 15840"/>
              <a:gd name="T73" fmla="*/ 7184 h 16565"/>
              <a:gd name="T74" fmla="*/ 13973 w 15840"/>
              <a:gd name="T75" fmla="*/ 5835 h 16565"/>
              <a:gd name="T76" fmla="*/ 13871 w 15840"/>
              <a:gd name="T77" fmla="*/ 4486 h 16565"/>
              <a:gd name="T78" fmla="*/ 13575 w 15840"/>
              <a:gd name="T79" fmla="*/ 3199 h 16565"/>
              <a:gd name="T80" fmla="*/ 13099 w 15840"/>
              <a:gd name="T81" fmla="*/ 1992 h 16565"/>
              <a:gd name="T82" fmla="*/ 12460 w 15840"/>
              <a:gd name="T83" fmla="*/ 879 h 16565"/>
              <a:gd name="T84" fmla="*/ 11778 w 15840"/>
              <a:gd name="T85" fmla="*/ 0 h 16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840" h="16565">
                <a:moveTo>
                  <a:pt x="1169" y="1169"/>
                </a:moveTo>
                <a:lnTo>
                  <a:pt x="3209" y="1169"/>
                </a:lnTo>
                <a:lnTo>
                  <a:pt x="7103" y="7429"/>
                </a:lnTo>
                <a:lnTo>
                  <a:pt x="7130" y="7429"/>
                </a:lnTo>
                <a:lnTo>
                  <a:pt x="7130" y="1169"/>
                </a:lnTo>
                <a:lnTo>
                  <a:pt x="9050" y="1169"/>
                </a:lnTo>
                <a:lnTo>
                  <a:pt x="9050" y="10501"/>
                </a:lnTo>
                <a:lnTo>
                  <a:pt x="6998" y="10501"/>
                </a:lnTo>
                <a:lnTo>
                  <a:pt x="3116" y="4253"/>
                </a:lnTo>
                <a:lnTo>
                  <a:pt x="3090" y="4253"/>
                </a:lnTo>
                <a:lnTo>
                  <a:pt x="3090" y="10501"/>
                </a:lnTo>
                <a:lnTo>
                  <a:pt x="1169" y="10501"/>
                </a:lnTo>
                <a:lnTo>
                  <a:pt x="1169" y="1169"/>
                </a:lnTo>
                <a:close/>
                <a:moveTo>
                  <a:pt x="14113" y="0"/>
                </a:moveTo>
                <a:lnTo>
                  <a:pt x="14287" y="271"/>
                </a:lnTo>
                <a:lnTo>
                  <a:pt x="14545" y="721"/>
                </a:lnTo>
                <a:lnTo>
                  <a:pt x="14782" y="1183"/>
                </a:lnTo>
                <a:lnTo>
                  <a:pt x="14996" y="1659"/>
                </a:lnTo>
                <a:lnTo>
                  <a:pt x="15190" y="2145"/>
                </a:lnTo>
                <a:lnTo>
                  <a:pt x="15358" y="2644"/>
                </a:lnTo>
                <a:lnTo>
                  <a:pt x="15502" y="3154"/>
                </a:lnTo>
                <a:lnTo>
                  <a:pt x="15622" y="3673"/>
                </a:lnTo>
                <a:lnTo>
                  <a:pt x="15717" y="4201"/>
                </a:lnTo>
                <a:lnTo>
                  <a:pt x="15785" y="4738"/>
                </a:lnTo>
                <a:lnTo>
                  <a:pt x="15827" y="5282"/>
                </a:lnTo>
                <a:lnTo>
                  <a:pt x="15840" y="5835"/>
                </a:lnTo>
                <a:lnTo>
                  <a:pt x="15827" y="6388"/>
                </a:lnTo>
                <a:lnTo>
                  <a:pt x="15785" y="6932"/>
                </a:lnTo>
                <a:lnTo>
                  <a:pt x="15717" y="7469"/>
                </a:lnTo>
                <a:lnTo>
                  <a:pt x="15622" y="7997"/>
                </a:lnTo>
                <a:lnTo>
                  <a:pt x="15502" y="8516"/>
                </a:lnTo>
                <a:lnTo>
                  <a:pt x="15358" y="9026"/>
                </a:lnTo>
                <a:lnTo>
                  <a:pt x="15190" y="9525"/>
                </a:lnTo>
                <a:lnTo>
                  <a:pt x="14996" y="10011"/>
                </a:lnTo>
                <a:lnTo>
                  <a:pt x="14782" y="10487"/>
                </a:lnTo>
                <a:lnTo>
                  <a:pt x="14545" y="10949"/>
                </a:lnTo>
                <a:lnTo>
                  <a:pt x="14287" y="11399"/>
                </a:lnTo>
                <a:lnTo>
                  <a:pt x="14007" y="11835"/>
                </a:lnTo>
                <a:lnTo>
                  <a:pt x="13708" y="12256"/>
                </a:lnTo>
                <a:lnTo>
                  <a:pt x="13389" y="12661"/>
                </a:lnTo>
                <a:lnTo>
                  <a:pt x="13053" y="13049"/>
                </a:lnTo>
                <a:lnTo>
                  <a:pt x="12698" y="13423"/>
                </a:lnTo>
                <a:lnTo>
                  <a:pt x="12324" y="13778"/>
                </a:lnTo>
                <a:lnTo>
                  <a:pt x="11936" y="14114"/>
                </a:lnTo>
                <a:lnTo>
                  <a:pt x="11531" y="14433"/>
                </a:lnTo>
                <a:lnTo>
                  <a:pt x="11109" y="14732"/>
                </a:lnTo>
                <a:lnTo>
                  <a:pt x="10674" y="15012"/>
                </a:lnTo>
                <a:lnTo>
                  <a:pt x="10224" y="15270"/>
                </a:lnTo>
                <a:lnTo>
                  <a:pt x="9761" y="15507"/>
                </a:lnTo>
                <a:lnTo>
                  <a:pt x="9286" y="15721"/>
                </a:lnTo>
                <a:lnTo>
                  <a:pt x="8800" y="15915"/>
                </a:lnTo>
                <a:lnTo>
                  <a:pt x="8300" y="16083"/>
                </a:lnTo>
                <a:lnTo>
                  <a:pt x="7791" y="16227"/>
                </a:lnTo>
                <a:lnTo>
                  <a:pt x="7271" y="16347"/>
                </a:lnTo>
                <a:lnTo>
                  <a:pt x="6743" y="16442"/>
                </a:lnTo>
                <a:lnTo>
                  <a:pt x="6207" y="16510"/>
                </a:lnTo>
                <a:lnTo>
                  <a:pt x="5662" y="16552"/>
                </a:lnTo>
                <a:lnTo>
                  <a:pt x="5110" y="16565"/>
                </a:lnTo>
                <a:lnTo>
                  <a:pt x="4557" y="16552"/>
                </a:lnTo>
                <a:lnTo>
                  <a:pt x="4012" y="16510"/>
                </a:lnTo>
                <a:lnTo>
                  <a:pt x="3476" y="16442"/>
                </a:lnTo>
                <a:lnTo>
                  <a:pt x="2948" y="16347"/>
                </a:lnTo>
                <a:lnTo>
                  <a:pt x="2428" y="16227"/>
                </a:lnTo>
                <a:lnTo>
                  <a:pt x="1919" y="16083"/>
                </a:lnTo>
                <a:lnTo>
                  <a:pt x="1419" y="15915"/>
                </a:lnTo>
                <a:lnTo>
                  <a:pt x="933" y="15721"/>
                </a:lnTo>
                <a:lnTo>
                  <a:pt x="458" y="15507"/>
                </a:lnTo>
                <a:lnTo>
                  <a:pt x="0" y="15272"/>
                </a:lnTo>
                <a:lnTo>
                  <a:pt x="0" y="13076"/>
                </a:lnTo>
                <a:lnTo>
                  <a:pt x="153" y="13185"/>
                </a:lnTo>
                <a:lnTo>
                  <a:pt x="513" y="13416"/>
                </a:lnTo>
                <a:lnTo>
                  <a:pt x="884" y="13629"/>
                </a:lnTo>
                <a:lnTo>
                  <a:pt x="1266" y="13825"/>
                </a:lnTo>
                <a:lnTo>
                  <a:pt x="1660" y="14002"/>
                </a:lnTo>
                <a:lnTo>
                  <a:pt x="2062" y="14160"/>
                </a:lnTo>
                <a:lnTo>
                  <a:pt x="2473" y="14300"/>
                </a:lnTo>
                <a:lnTo>
                  <a:pt x="2895" y="14419"/>
                </a:lnTo>
                <a:lnTo>
                  <a:pt x="3322" y="14518"/>
                </a:lnTo>
                <a:lnTo>
                  <a:pt x="3760" y="14596"/>
                </a:lnTo>
                <a:lnTo>
                  <a:pt x="4203" y="14653"/>
                </a:lnTo>
                <a:lnTo>
                  <a:pt x="4653" y="14687"/>
                </a:lnTo>
                <a:lnTo>
                  <a:pt x="5110" y="14698"/>
                </a:lnTo>
                <a:lnTo>
                  <a:pt x="5565" y="14687"/>
                </a:lnTo>
                <a:lnTo>
                  <a:pt x="6016" y="14653"/>
                </a:lnTo>
                <a:lnTo>
                  <a:pt x="6459" y="14596"/>
                </a:lnTo>
                <a:lnTo>
                  <a:pt x="6897" y="14518"/>
                </a:lnTo>
                <a:lnTo>
                  <a:pt x="7324" y="14419"/>
                </a:lnTo>
                <a:lnTo>
                  <a:pt x="7746" y="14300"/>
                </a:lnTo>
                <a:lnTo>
                  <a:pt x="8157" y="14160"/>
                </a:lnTo>
                <a:lnTo>
                  <a:pt x="8559" y="14002"/>
                </a:lnTo>
                <a:lnTo>
                  <a:pt x="8953" y="13825"/>
                </a:lnTo>
                <a:lnTo>
                  <a:pt x="9335" y="13629"/>
                </a:lnTo>
                <a:lnTo>
                  <a:pt x="9707" y="13416"/>
                </a:lnTo>
                <a:lnTo>
                  <a:pt x="10066" y="13185"/>
                </a:lnTo>
                <a:lnTo>
                  <a:pt x="10413" y="12937"/>
                </a:lnTo>
                <a:lnTo>
                  <a:pt x="10747" y="12674"/>
                </a:lnTo>
                <a:lnTo>
                  <a:pt x="11069" y="12397"/>
                </a:lnTo>
                <a:lnTo>
                  <a:pt x="11378" y="12103"/>
                </a:lnTo>
                <a:lnTo>
                  <a:pt x="11672" y="11794"/>
                </a:lnTo>
                <a:lnTo>
                  <a:pt x="11949" y="11472"/>
                </a:lnTo>
                <a:lnTo>
                  <a:pt x="12212" y="11138"/>
                </a:lnTo>
                <a:lnTo>
                  <a:pt x="12460" y="10791"/>
                </a:lnTo>
                <a:lnTo>
                  <a:pt x="12690" y="10432"/>
                </a:lnTo>
                <a:lnTo>
                  <a:pt x="12904" y="10060"/>
                </a:lnTo>
                <a:lnTo>
                  <a:pt x="13099" y="9678"/>
                </a:lnTo>
                <a:lnTo>
                  <a:pt x="13276" y="9285"/>
                </a:lnTo>
                <a:lnTo>
                  <a:pt x="13435" y="8882"/>
                </a:lnTo>
                <a:lnTo>
                  <a:pt x="13575" y="8471"/>
                </a:lnTo>
                <a:lnTo>
                  <a:pt x="13694" y="8050"/>
                </a:lnTo>
                <a:lnTo>
                  <a:pt x="13793" y="7622"/>
                </a:lnTo>
                <a:lnTo>
                  <a:pt x="13871" y="7184"/>
                </a:lnTo>
                <a:lnTo>
                  <a:pt x="13928" y="6742"/>
                </a:lnTo>
                <a:lnTo>
                  <a:pt x="13962" y="6291"/>
                </a:lnTo>
                <a:lnTo>
                  <a:pt x="13973" y="5835"/>
                </a:lnTo>
                <a:lnTo>
                  <a:pt x="13962" y="5378"/>
                </a:lnTo>
                <a:lnTo>
                  <a:pt x="13928" y="4928"/>
                </a:lnTo>
                <a:lnTo>
                  <a:pt x="13871" y="4486"/>
                </a:lnTo>
                <a:lnTo>
                  <a:pt x="13793" y="4048"/>
                </a:lnTo>
                <a:lnTo>
                  <a:pt x="13694" y="3620"/>
                </a:lnTo>
                <a:lnTo>
                  <a:pt x="13575" y="3199"/>
                </a:lnTo>
                <a:lnTo>
                  <a:pt x="13435" y="2787"/>
                </a:lnTo>
                <a:lnTo>
                  <a:pt x="13276" y="2385"/>
                </a:lnTo>
                <a:lnTo>
                  <a:pt x="13099" y="1992"/>
                </a:lnTo>
                <a:lnTo>
                  <a:pt x="12904" y="1610"/>
                </a:lnTo>
                <a:lnTo>
                  <a:pt x="12690" y="1238"/>
                </a:lnTo>
                <a:lnTo>
                  <a:pt x="12460" y="879"/>
                </a:lnTo>
                <a:lnTo>
                  <a:pt x="12212" y="531"/>
                </a:lnTo>
                <a:lnTo>
                  <a:pt x="11949" y="198"/>
                </a:lnTo>
                <a:lnTo>
                  <a:pt x="11778" y="0"/>
                </a:lnTo>
                <a:lnTo>
                  <a:pt x="14113" y="0"/>
                </a:lnTo>
                <a:close/>
              </a:path>
            </a:pathLst>
          </a:custGeom>
          <a:solidFill>
            <a:srgbClr val="FEFEFE">
              <a:alpha val="2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652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3">
    <p:bg>
      <p:bgPr>
        <a:solidFill>
          <a:srgbClr val="569B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205413" y="6189547"/>
            <a:ext cx="7824787" cy="973253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r">
              <a:buFont typeface="+mj-lt"/>
              <a:buNone/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Chapter name</a:t>
            </a:r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-1" y="0"/>
            <a:ext cx="5791201" cy="6056266"/>
          </a:xfrm>
          <a:custGeom>
            <a:avLst/>
            <a:gdLst>
              <a:gd name="T0" fmla="*/ 7103 w 15840"/>
              <a:gd name="T1" fmla="*/ 7429 h 16565"/>
              <a:gd name="T2" fmla="*/ 9050 w 15840"/>
              <a:gd name="T3" fmla="*/ 1169 h 16565"/>
              <a:gd name="T4" fmla="*/ 3116 w 15840"/>
              <a:gd name="T5" fmla="*/ 4253 h 16565"/>
              <a:gd name="T6" fmla="*/ 1169 w 15840"/>
              <a:gd name="T7" fmla="*/ 10501 h 16565"/>
              <a:gd name="T8" fmla="*/ 14287 w 15840"/>
              <a:gd name="T9" fmla="*/ 271 h 16565"/>
              <a:gd name="T10" fmla="*/ 14996 w 15840"/>
              <a:gd name="T11" fmla="*/ 1659 h 16565"/>
              <a:gd name="T12" fmla="*/ 15502 w 15840"/>
              <a:gd name="T13" fmla="*/ 3154 h 16565"/>
              <a:gd name="T14" fmla="*/ 15785 w 15840"/>
              <a:gd name="T15" fmla="*/ 4738 h 16565"/>
              <a:gd name="T16" fmla="*/ 15827 w 15840"/>
              <a:gd name="T17" fmla="*/ 6388 h 16565"/>
              <a:gd name="T18" fmla="*/ 15622 w 15840"/>
              <a:gd name="T19" fmla="*/ 7997 h 16565"/>
              <a:gd name="T20" fmla="*/ 15190 w 15840"/>
              <a:gd name="T21" fmla="*/ 9525 h 16565"/>
              <a:gd name="T22" fmla="*/ 14545 w 15840"/>
              <a:gd name="T23" fmla="*/ 10949 h 16565"/>
              <a:gd name="T24" fmla="*/ 13708 w 15840"/>
              <a:gd name="T25" fmla="*/ 12256 h 16565"/>
              <a:gd name="T26" fmla="*/ 12698 w 15840"/>
              <a:gd name="T27" fmla="*/ 13423 h 16565"/>
              <a:gd name="T28" fmla="*/ 11531 w 15840"/>
              <a:gd name="T29" fmla="*/ 14433 h 16565"/>
              <a:gd name="T30" fmla="*/ 10224 w 15840"/>
              <a:gd name="T31" fmla="*/ 15270 h 16565"/>
              <a:gd name="T32" fmla="*/ 8800 w 15840"/>
              <a:gd name="T33" fmla="*/ 15915 h 16565"/>
              <a:gd name="T34" fmla="*/ 7271 w 15840"/>
              <a:gd name="T35" fmla="*/ 16347 h 16565"/>
              <a:gd name="T36" fmla="*/ 5662 w 15840"/>
              <a:gd name="T37" fmla="*/ 16552 h 16565"/>
              <a:gd name="T38" fmla="*/ 4012 w 15840"/>
              <a:gd name="T39" fmla="*/ 16510 h 16565"/>
              <a:gd name="T40" fmla="*/ 2428 w 15840"/>
              <a:gd name="T41" fmla="*/ 16227 h 16565"/>
              <a:gd name="T42" fmla="*/ 933 w 15840"/>
              <a:gd name="T43" fmla="*/ 15721 h 16565"/>
              <a:gd name="T44" fmla="*/ 0 w 15840"/>
              <a:gd name="T45" fmla="*/ 13076 h 16565"/>
              <a:gd name="T46" fmla="*/ 884 w 15840"/>
              <a:gd name="T47" fmla="*/ 13629 h 16565"/>
              <a:gd name="T48" fmla="*/ 2062 w 15840"/>
              <a:gd name="T49" fmla="*/ 14160 h 16565"/>
              <a:gd name="T50" fmla="*/ 3322 w 15840"/>
              <a:gd name="T51" fmla="*/ 14518 h 16565"/>
              <a:gd name="T52" fmla="*/ 4653 w 15840"/>
              <a:gd name="T53" fmla="*/ 14687 h 16565"/>
              <a:gd name="T54" fmla="*/ 6016 w 15840"/>
              <a:gd name="T55" fmla="*/ 14653 h 16565"/>
              <a:gd name="T56" fmla="*/ 7324 w 15840"/>
              <a:gd name="T57" fmla="*/ 14419 h 16565"/>
              <a:gd name="T58" fmla="*/ 8559 w 15840"/>
              <a:gd name="T59" fmla="*/ 14002 h 16565"/>
              <a:gd name="T60" fmla="*/ 9707 w 15840"/>
              <a:gd name="T61" fmla="*/ 13416 h 16565"/>
              <a:gd name="T62" fmla="*/ 10747 w 15840"/>
              <a:gd name="T63" fmla="*/ 12674 h 16565"/>
              <a:gd name="T64" fmla="*/ 11672 w 15840"/>
              <a:gd name="T65" fmla="*/ 11794 h 16565"/>
              <a:gd name="T66" fmla="*/ 12460 w 15840"/>
              <a:gd name="T67" fmla="*/ 10791 h 16565"/>
              <a:gd name="T68" fmla="*/ 13099 w 15840"/>
              <a:gd name="T69" fmla="*/ 9678 h 16565"/>
              <a:gd name="T70" fmla="*/ 13575 w 15840"/>
              <a:gd name="T71" fmla="*/ 8471 h 16565"/>
              <a:gd name="T72" fmla="*/ 13871 w 15840"/>
              <a:gd name="T73" fmla="*/ 7184 h 16565"/>
              <a:gd name="T74" fmla="*/ 13973 w 15840"/>
              <a:gd name="T75" fmla="*/ 5835 h 16565"/>
              <a:gd name="T76" fmla="*/ 13871 w 15840"/>
              <a:gd name="T77" fmla="*/ 4486 h 16565"/>
              <a:gd name="T78" fmla="*/ 13575 w 15840"/>
              <a:gd name="T79" fmla="*/ 3199 h 16565"/>
              <a:gd name="T80" fmla="*/ 13099 w 15840"/>
              <a:gd name="T81" fmla="*/ 1992 h 16565"/>
              <a:gd name="T82" fmla="*/ 12460 w 15840"/>
              <a:gd name="T83" fmla="*/ 879 h 16565"/>
              <a:gd name="T84" fmla="*/ 11778 w 15840"/>
              <a:gd name="T85" fmla="*/ 0 h 16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840" h="16565">
                <a:moveTo>
                  <a:pt x="1169" y="1169"/>
                </a:moveTo>
                <a:lnTo>
                  <a:pt x="3209" y="1169"/>
                </a:lnTo>
                <a:lnTo>
                  <a:pt x="7103" y="7429"/>
                </a:lnTo>
                <a:lnTo>
                  <a:pt x="7130" y="7429"/>
                </a:lnTo>
                <a:lnTo>
                  <a:pt x="7130" y="1169"/>
                </a:lnTo>
                <a:lnTo>
                  <a:pt x="9050" y="1169"/>
                </a:lnTo>
                <a:lnTo>
                  <a:pt x="9050" y="10501"/>
                </a:lnTo>
                <a:lnTo>
                  <a:pt x="6998" y="10501"/>
                </a:lnTo>
                <a:lnTo>
                  <a:pt x="3116" y="4253"/>
                </a:lnTo>
                <a:lnTo>
                  <a:pt x="3090" y="4253"/>
                </a:lnTo>
                <a:lnTo>
                  <a:pt x="3090" y="10501"/>
                </a:lnTo>
                <a:lnTo>
                  <a:pt x="1169" y="10501"/>
                </a:lnTo>
                <a:lnTo>
                  <a:pt x="1169" y="1169"/>
                </a:lnTo>
                <a:close/>
                <a:moveTo>
                  <a:pt x="14113" y="0"/>
                </a:moveTo>
                <a:lnTo>
                  <a:pt x="14287" y="271"/>
                </a:lnTo>
                <a:lnTo>
                  <a:pt x="14545" y="721"/>
                </a:lnTo>
                <a:lnTo>
                  <a:pt x="14782" y="1183"/>
                </a:lnTo>
                <a:lnTo>
                  <a:pt x="14996" y="1659"/>
                </a:lnTo>
                <a:lnTo>
                  <a:pt x="15190" y="2145"/>
                </a:lnTo>
                <a:lnTo>
                  <a:pt x="15358" y="2644"/>
                </a:lnTo>
                <a:lnTo>
                  <a:pt x="15502" y="3154"/>
                </a:lnTo>
                <a:lnTo>
                  <a:pt x="15622" y="3673"/>
                </a:lnTo>
                <a:lnTo>
                  <a:pt x="15717" y="4201"/>
                </a:lnTo>
                <a:lnTo>
                  <a:pt x="15785" y="4738"/>
                </a:lnTo>
                <a:lnTo>
                  <a:pt x="15827" y="5282"/>
                </a:lnTo>
                <a:lnTo>
                  <a:pt x="15840" y="5835"/>
                </a:lnTo>
                <a:lnTo>
                  <a:pt x="15827" y="6388"/>
                </a:lnTo>
                <a:lnTo>
                  <a:pt x="15785" y="6932"/>
                </a:lnTo>
                <a:lnTo>
                  <a:pt x="15717" y="7469"/>
                </a:lnTo>
                <a:lnTo>
                  <a:pt x="15622" y="7997"/>
                </a:lnTo>
                <a:lnTo>
                  <a:pt x="15502" y="8516"/>
                </a:lnTo>
                <a:lnTo>
                  <a:pt x="15358" y="9026"/>
                </a:lnTo>
                <a:lnTo>
                  <a:pt x="15190" y="9525"/>
                </a:lnTo>
                <a:lnTo>
                  <a:pt x="14996" y="10011"/>
                </a:lnTo>
                <a:lnTo>
                  <a:pt x="14782" y="10487"/>
                </a:lnTo>
                <a:lnTo>
                  <a:pt x="14545" y="10949"/>
                </a:lnTo>
                <a:lnTo>
                  <a:pt x="14287" y="11399"/>
                </a:lnTo>
                <a:lnTo>
                  <a:pt x="14007" y="11835"/>
                </a:lnTo>
                <a:lnTo>
                  <a:pt x="13708" y="12256"/>
                </a:lnTo>
                <a:lnTo>
                  <a:pt x="13389" y="12661"/>
                </a:lnTo>
                <a:lnTo>
                  <a:pt x="13053" y="13049"/>
                </a:lnTo>
                <a:lnTo>
                  <a:pt x="12698" y="13423"/>
                </a:lnTo>
                <a:lnTo>
                  <a:pt x="12324" y="13778"/>
                </a:lnTo>
                <a:lnTo>
                  <a:pt x="11936" y="14114"/>
                </a:lnTo>
                <a:lnTo>
                  <a:pt x="11531" y="14433"/>
                </a:lnTo>
                <a:lnTo>
                  <a:pt x="11109" y="14732"/>
                </a:lnTo>
                <a:lnTo>
                  <a:pt x="10674" y="15012"/>
                </a:lnTo>
                <a:lnTo>
                  <a:pt x="10224" y="15270"/>
                </a:lnTo>
                <a:lnTo>
                  <a:pt x="9761" y="15507"/>
                </a:lnTo>
                <a:lnTo>
                  <a:pt x="9286" y="15721"/>
                </a:lnTo>
                <a:lnTo>
                  <a:pt x="8800" y="15915"/>
                </a:lnTo>
                <a:lnTo>
                  <a:pt x="8300" y="16083"/>
                </a:lnTo>
                <a:lnTo>
                  <a:pt x="7791" y="16227"/>
                </a:lnTo>
                <a:lnTo>
                  <a:pt x="7271" y="16347"/>
                </a:lnTo>
                <a:lnTo>
                  <a:pt x="6743" y="16442"/>
                </a:lnTo>
                <a:lnTo>
                  <a:pt x="6207" y="16510"/>
                </a:lnTo>
                <a:lnTo>
                  <a:pt x="5662" y="16552"/>
                </a:lnTo>
                <a:lnTo>
                  <a:pt x="5110" y="16565"/>
                </a:lnTo>
                <a:lnTo>
                  <a:pt x="4557" y="16552"/>
                </a:lnTo>
                <a:lnTo>
                  <a:pt x="4012" y="16510"/>
                </a:lnTo>
                <a:lnTo>
                  <a:pt x="3476" y="16442"/>
                </a:lnTo>
                <a:lnTo>
                  <a:pt x="2948" y="16347"/>
                </a:lnTo>
                <a:lnTo>
                  <a:pt x="2428" y="16227"/>
                </a:lnTo>
                <a:lnTo>
                  <a:pt x="1919" y="16083"/>
                </a:lnTo>
                <a:lnTo>
                  <a:pt x="1419" y="15915"/>
                </a:lnTo>
                <a:lnTo>
                  <a:pt x="933" y="15721"/>
                </a:lnTo>
                <a:lnTo>
                  <a:pt x="458" y="15507"/>
                </a:lnTo>
                <a:lnTo>
                  <a:pt x="0" y="15272"/>
                </a:lnTo>
                <a:lnTo>
                  <a:pt x="0" y="13076"/>
                </a:lnTo>
                <a:lnTo>
                  <a:pt x="153" y="13185"/>
                </a:lnTo>
                <a:lnTo>
                  <a:pt x="513" y="13416"/>
                </a:lnTo>
                <a:lnTo>
                  <a:pt x="884" y="13629"/>
                </a:lnTo>
                <a:lnTo>
                  <a:pt x="1266" y="13825"/>
                </a:lnTo>
                <a:lnTo>
                  <a:pt x="1660" y="14002"/>
                </a:lnTo>
                <a:lnTo>
                  <a:pt x="2062" y="14160"/>
                </a:lnTo>
                <a:lnTo>
                  <a:pt x="2473" y="14300"/>
                </a:lnTo>
                <a:lnTo>
                  <a:pt x="2895" y="14419"/>
                </a:lnTo>
                <a:lnTo>
                  <a:pt x="3322" y="14518"/>
                </a:lnTo>
                <a:lnTo>
                  <a:pt x="3760" y="14596"/>
                </a:lnTo>
                <a:lnTo>
                  <a:pt x="4203" y="14653"/>
                </a:lnTo>
                <a:lnTo>
                  <a:pt x="4653" y="14687"/>
                </a:lnTo>
                <a:lnTo>
                  <a:pt x="5110" y="14698"/>
                </a:lnTo>
                <a:lnTo>
                  <a:pt x="5565" y="14687"/>
                </a:lnTo>
                <a:lnTo>
                  <a:pt x="6016" y="14653"/>
                </a:lnTo>
                <a:lnTo>
                  <a:pt x="6459" y="14596"/>
                </a:lnTo>
                <a:lnTo>
                  <a:pt x="6897" y="14518"/>
                </a:lnTo>
                <a:lnTo>
                  <a:pt x="7324" y="14419"/>
                </a:lnTo>
                <a:lnTo>
                  <a:pt x="7746" y="14300"/>
                </a:lnTo>
                <a:lnTo>
                  <a:pt x="8157" y="14160"/>
                </a:lnTo>
                <a:lnTo>
                  <a:pt x="8559" y="14002"/>
                </a:lnTo>
                <a:lnTo>
                  <a:pt x="8953" y="13825"/>
                </a:lnTo>
                <a:lnTo>
                  <a:pt x="9335" y="13629"/>
                </a:lnTo>
                <a:lnTo>
                  <a:pt x="9707" y="13416"/>
                </a:lnTo>
                <a:lnTo>
                  <a:pt x="10066" y="13185"/>
                </a:lnTo>
                <a:lnTo>
                  <a:pt x="10413" y="12937"/>
                </a:lnTo>
                <a:lnTo>
                  <a:pt x="10747" y="12674"/>
                </a:lnTo>
                <a:lnTo>
                  <a:pt x="11069" y="12397"/>
                </a:lnTo>
                <a:lnTo>
                  <a:pt x="11378" y="12103"/>
                </a:lnTo>
                <a:lnTo>
                  <a:pt x="11672" y="11794"/>
                </a:lnTo>
                <a:lnTo>
                  <a:pt x="11949" y="11472"/>
                </a:lnTo>
                <a:lnTo>
                  <a:pt x="12212" y="11138"/>
                </a:lnTo>
                <a:lnTo>
                  <a:pt x="12460" y="10791"/>
                </a:lnTo>
                <a:lnTo>
                  <a:pt x="12690" y="10432"/>
                </a:lnTo>
                <a:lnTo>
                  <a:pt x="12904" y="10060"/>
                </a:lnTo>
                <a:lnTo>
                  <a:pt x="13099" y="9678"/>
                </a:lnTo>
                <a:lnTo>
                  <a:pt x="13276" y="9285"/>
                </a:lnTo>
                <a:lnTo>
                  <a:pt x="13435" y="8882"/>
                </a:lnTo>
                <a:lnTo>
                  <a:pt x="13575" y="8471"/>
                </a:lnTo>
                <a:lnTo>
                  <a:pt x="13694" y="8050"/>
                </a:lnTo>
                <a:lnTo>
                  <a:pt x="13793" y="7622"/>
                </a:lnTo>
                <a:lnTo>
                  <a:pt x="13871" y="7184"/>
                </a:lnTo>
                <a:lnTo>
                  <a:pt x="13928" y="6742"/>
                </a:lnTo>
                <a:lnTo>
                  <a:pt x="13962" y="6291"/>
                </a:lnTo>
                <a:lnTo>
                  <a:pt x="13973" y="5835"/>
                </a:lnTo>
                <a:lnTo>
                  <a:pt x="13962" y="5378"/>
                </a:lnTo>
                <a:lnTo>
                  <a:pt x="13928" y="4928"/>
                </a:lnTo>
                <a:lnTo>
                  <a:pt x="13871" y="4486"/>
                </a:lnTo>
                <a:lnTo>
                  <a:pt x="13793" y="4048"/>
                </a:lnTo>
                <a:lnTo>
                  <a:pt x="13694" y="3620"/>
                </a:lnTo>
                <a:lnTo>
                  <a:pt x="13575" y="3199"/>
                </a:lnTo>
                <a:lnTo>
                  <a:pt x="13435" y="2787"/>
                </a:lnTo>
                <a:lnTo>
                  <a:pt x="13276" y="2385"/>
                </a:lnTo>
                <a:lnTo>
                  <a:pt x="13099" y="1992"/>
                </a:lnTo>
                <a:lnTo>
                  <a:pt x="12904" y="1610"/>
                </a:lnTo>
                <a:lnTo>
                  <a:pt x="12690" y="1238"/>
                </a:lnTo>
                <a:lnTo>
                  <a:pt x="12460" y="879"/>
                </a:lnTo>
                <a:lnTo>
                  <a:pt x="12212" y="531"/>
                </a:lnTo>
                <a:lnTo>
                  <a:pt x="11949" y="198"/>
                </a:lnTo>
                <a:lnTo>
                  <a:pt x="11778" y="0"/>
                </a:lnTo>
                <a:lnTo>
                  <a:pt x="14113" y="0"/>
                </a:lnTo>
                <a:close/>
              </a:path>
            </a:pathLst>
          </a:custGeom>
          <a:solidFill>
            <a:srgbClr val="FEFEFE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7239000" y="7054850"/>
            <a:ext cx="5765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844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569B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" y="2374900"/>
            <a:ext cx="7824787" cy="973253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l">
              <a:buFont typeface="+mj-lt"/>
              <a:buNone/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 for your time!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20" y="2133600"/>
            <a:ext cx="5829300" cy="609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58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9"/>
          <p:cNvSpPr>
            <a:spLocks noEditPoints="1"/>
          </p:cNvSpPr>
          <p:nvPr userDrawn="1"/>
        </p:nvSpPr>
        <p:spPr bwMode="auto">
          <a:xfrm>
            <a:off x="8797925" y="2130425"/>
            <a:ext cx="5832475" cy="6099175"/>
          </a:xfrm>
          <a:custGeom>
            <a:avLst/>
            <a:gdLst>
              <a:gd name="T0" fmla="*/ 5901 w 7347"/>
              <a:gd name="T1" fmla="*/ 5719 h 7685"/>
              <a:gd name="T2" fmla="*/ 6804 w 7347"/>
              <a:gd name="T3" fmla="*/ 2813 h 7685"/>
              <a:gd name="T4" fmla="*/ 4052 w 7347"/>
              <a:gd name="T5" fmla="*/ 4245 h 7685"/>
              <a:gd name="T6" fmla="*/ 3149 w 7347"/>
              <a:gd name="T7" fmla="*/ 7142 h 7685"/>
              <a:gd name="T8" fmla="*/ 7347 w 7347"/>
              <a:gd name="T9" fmla="*/ 1620 h 7685"/>
              <a:gd name="T10" fmla="*/ 6937 w 7347"/>
              <a:gd name="T11" fmla="*/ 1363 h 7685"/>
              <a:gd name="T12" fmla="*/ 6391 w 7347"/>
              <a:gd name="T13" fmla="*/ 1116 h 7685"/>
              <a:gd name="T14" fmla="*/ 5806 w 7347"/>
              <a:gd name="T15" fmla="*/ 950 h 7685"/>
              <a:gd name="T16" fmla="*/ 5188 w 7347"/>
              <a:gd name="T17" fmla="*/ 872 h 7685"/>
              <a:gd name="T18" fmla="*/ 4556 w 7347"/>
              <a:gd name="T19" fmla="*/ 888 h 7685"/>
              <a:gd name="T20" fmla="*/ 3950 w 7347"/>
              <a:gd name="T21" fmla="*/ 996 h 7685"/>
              <a:gd name="T22" fmla="*/ 3376 w 7347"/>
              <a:gd name="T23" fmla="*/ 1190 h 7685"/>
              <a:gd name="T24" fmla="*/ 2845 w 7347"/>
              <a:gd name="T25" fmla="*/ 1462 h 7685"/>
              <a:gd name="T26" fmla="*/ 2361 w 7347"/>
              <a:gd name="T27" fmla="*/ 1805 h 7685"/>
              <a:gd name="T28" fmla="*/ 1933 w 7347"/>
              <a:gd name="T29" fmla="*/ 2214 h 7685"/>
              <a:gd name="T30" fmla="*/ 1567 w 7347"/>
              <a:gd name="T31" fmla="*/ 2680 h 7685"/>
              <a:gd name="T32" fmla="*/ 1270 w 7347"/>
              <a:gd name="T33" fmla="*/ 3196 h 7685"/>
              <a:gd name="T34" fmla="*/ 1050 w 7347"/>
              <a:gd name="T35" fmla="*/ 3756 h 7685"/>
              <a:gd name="T36" fmla="*/ 913 w 7347"/>
              <a:gd name="T37" fmla="*/ 4352 h 7685"/>
              <a:gd name="T38" fmla="*/ 866 w 7347"/>
              <a:gd name="T39" fmla="*/ 4978 h 7685"/>
              <a:gd name="T40" fmla="*/ 913 w 7347"/>
              <a:gd name="T41" fmla="*/ 5604 h 7685"/>
              <a:gd name="T42" fmla="*/ 1050 w 7347"/>
              <a:gd name="T43" fmla="*/ 6201 h 7685"/>
              <a:gd name="T44" fmla="*/ 1270 w 7347"/>
              <a:gd name="T45" fmla="*/ 6761 h 7685"/>
              <a:gd name="T46" fmla="*/ 1567 w 7347"/>
              <a:gd name="T47" fmla="*/ 7277 h 7685"/>
              <a:gd name="T48" fmla="*/ 1883 w 7347"/>
              <a:gd name="T49" fmla="*/ 7685 h 7685"/>
              <a:gd name="T50" fmla="*/ 600 w 7347"/>
              <a:gd name="T51" fmla="*/ 7351 h 7685"/>
              <a:gd name="T52" fmla="*/ 301 w 7347"/>
              <a:gd name="T53" fmla="*/ 6690 h 7685"/>
              <a:gd name="T54" fmla="*/ 101 w 7347"/>
              <a:gd name="T55" fmla="*/ 5981 h 7685"/>
              <a:gd name="T56" fmla="*/ 5 w 7347"/>
              <a:gd name="T57" fmla="*/ 5235 h 7685"/>
              <a:gd name="T58" fmla="*/ 25 w 7347"/>
              <a:gd name="T59" fmla="*/ 4470 h 7685"/>
              <a:gd name="T60" fmla="*/ 156 w 7347"/>
              <a:gd name="T61" fmla="*/ 3735 h 7685"/>
              <a:gd name="T62" fmla="*/ 390 w 7347"/>
              <a:gd name="T63" fmla="*/ 3040 h 7685"/>
              <a:gd name="T64" fmla="*/ 720 w 7347"/>
              <a:gd name="T65" fmla="*/ 2397 h 7685"/>
              <a:gd name="T66" fmla="*/ 1135 w 7347"/>
              <a:gd name="T67" fmla="*/ 1812 h 7685"/>
              <a:gd name="T68" fmla="*/ 1630 w 7347"/>
              <a:gd name="T69" fmla="*/ 1294 h 7685"/>
              <a:gd name="T70" fmla="*/ 2194 w 7347"/>
              <a:gd name="T71" fmla="*/ 850 h 7685"/>
              <a:gd name="T72" fmla="*/ 2818 w 7347"/>
              <a:gd name="T73" fmla="*/ 492 h 7685"/>
              <a:gd name="T74" fmla="*/ 3497 w 7347"/>
              <a:gd name="T75" fmla="*/ 225 h 7685"/>
              <a:gd name="T76" fmla="*/ 4219 w 7347"/>
              <a:gd name="T77" fmla="*/ 58 h 7685"/>
              <a:gd name="T78" fmla="*/ 4977 w 7347"/>
              <a:gd name="T79" fmla="*/ 0 h 7685"/>
              <a:gd name="T80" fmla="*/ 5734 w 7347"/>
              <a:gd name="T81" fmla="*/ 58 h 7685"/>
              <a:gd name="T82" fmla="*/ 6457 w 7347"/>
              <a:gd name="T83" fmla="*/ 225 h 7685"/>
              <a:gd name="T84" fmla="*/ 7135 w 7347"/>
              <a:gd name="T85" fmla="*/ 492 h 7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347" h="7685">
                <a:moveTo>
                  <a:pt x="3149" y="2813"/>
                </a:moveTo>
                <a:lnTo>
                  <a:pt x="4095" y="2813"/>
                </a:lnTo>
                <a:lnTo>
                  <a:pt x="5901" y="5719"/>
                </a:lnTo>
                <a:lnTo>
                  <a:pt x="5914" y="5719"/>
                </a:lnTo>
                <a:lnTo>
                  <a:pt x="5914" y="2813"/>
                </a:lnTo>
                <a:lnTo>
                  <a:pt x="6804" y="2813"/>
                </a:lnTo>
                <a:lnTo>
                  <a:pt x="6804" y="7142"/>
                </a:lnTo>
                <a:lnTo>
                  <a:pt x="5853" y="7142"/>
                </a:lnTo>
                <a:lnTo>
                  <a:pt x="4052" y="4245"/>
                </a:lnTo>
                <a:lnTo>
                  <a:pt x="4040" y="4245"/>
                </a:lnTo>
                <a:lnTo>
                  <a:pt x="4040" y="7142"/>
                </a:lnTo>
                <a:lnTo>
                  <a:pt x="3149" y="7142"/>
                </a:lnTo>
                <a:lnTo>
                  <a:pt x="3149" y="2813"/>
                </a:lnTo>
                <a:close/>
                <a:moveTo>
                  <a:pt x="7347" y="600"/>
                </a:moveTo>
                <a:lnTo>
                  <a:pt x="7347" y="1620"/>
                </a:lnTo>
                <a:lnTo>
                  <a:pt x="7276" y="1569"/>
                </a:lnTo>
                <a:lnTo>
                  <a:pt x="7110" y="1462"/>
                </a:lnTo>
                <a:lnTo>
                  <a:pt x="6937" y="1363"/>
                </a:lnTo>
                <a:lnTo>
                  <a:pt x="6759" y="1272"/>
                </a:lnTo>
                <a:lnTo>
                  <a:pt x="6577" y="1190"/>
                </a:lnTo>
                <a:lnTo>
                  <a:pt x="6391" y="1116"/>
                </a:lnTo>
                <a:lnTo>
                  <a:pt x="6200" y="1052"/>
                </a:lnTo>
                <a:lnTo>
                  <a:pt x="6004" y="996"/>
                </a:lnTo>
                <a:lnTo>
                  <a:pt x="5806" y="950"/>
                </a:lnTo>
                <a:lnTo>
                  <a:pt x="5603" y="914"/>
                </a:lnTo>
                <a:lnTo>
                  <a:pt x="5398" y="888"/>
                </a:lnTo>
                <a:lnTo>
                  <a:pt x="5188" y="872"/>
                </a:lnTo>
                <a:lnTo>
                  <a:pt x="4977" y="866"/>
                </a:lnTo>
                <a:lnTo>
                  <a:pt x="4765" y="872"/>
                </a:lnTo>
                <a:lnTo>
                  <a:pt x="4556" y="888"/>
                </a:lnTo>
                <a:lnTo>
                  <a:pt x="4351" y="914"/>
                </a:lnTo>
                <a:lnTo>
                  <a:pt x="4148" y="950"/>
                </a:lnTo>
                <a:lnTo>
                  <a:pt x="3950" y="996"/>
                </a:lnTo>
                <a:lnTo>
                  <a:pt x="3754" y="1052"/>
                </a:lnTo>
                <a:lnTo>
                  <a:pt x="3563" y="1116"/>
                </a:lnTo>
                <a:lnTo>
                  <a:pt x="3376" y="1190"/>
                </a:lnTo>
                <a:lnTo>
                  <a:pt x="3194" y="1272"/>
                </a:lnTo>
                <a:lnTo>
                  <a:pt x="3017" y="1363"/>
                </a:lnTo>
                <a:lnTo>
                  <a:pt x="2845" y="1462"/>
                </a:lnTo>
                <a:lnTo>
                  <a:pt x="2678" y="1569"/>
                </a:lnTo>
                <a:lnTo>
                  <a:pt x="2517" y="1683"/>
                </a:lnTo>
                <a:lnTo>
                  <a:pt x="2361" y="1805"/>
                </a:lnTo>
                <a:lnTo>
                  <a:pt x="2213" y="1934"/>
                </a:lnTo>
                <a:lnTo>
                  <a:pt x="2070" y="2070"/>
                </a:lnTo>
                <a:lnTo>
                  <a:pt x="1933" y="2214"/>
                </a:lnTo>
                <a:lnTo>
                  <a:pt x="1805" y="2363"/>
                </a:lnTo>
                <a:lnTo>
                  <a:pt x="1683" y="2518"/>
                </a:lnTo>
                <a:lnTo>
                  <a:pt x="1567" y="2680"/>
                </a:lnTo>
                <a:lnTo>
                  <a:pt x="1460" y="2845"/>
                </a:lnTo>
                <a:lnTo>
                  <a:pt x="1361" y="3018"/>
                </a:lnTo>
                <a:lnTo>
                  <a:pt x="1270" y="3196"/>
                </a:lnTo>
                <a:lnTo>
                  <a:pt x="1188" y="3378"/>
                </a:lnTo>
                <a:lnTo>
                  <a:pt x="1115" y="3564"/>
                </a:lnTo>
                <a:lnTo>
                  <a:pt x="1050" y="3756"/>
                </a:lnTo>
                <a:lnTo>
                  <a:pt x="995" y="3951"/>
                </a:lnTo>
                <a:lnTo>
                  <a:pt x="949" y="4150"/>
                </a:lnTo>
                <a:lnTo>
                  <a:pt x="913" y="4352"/>
                </a:lnTo>
                <a:lnTo>
                  <a:pt x="887" y="4557"/>
                </a:lnTo>
                <a:lnTo>
                  <a:pt x="870" y="4767"/>
                </a:lnTo>
                <a:lnTo>
                  <a:pt x="866" y="4978"/>
                </a:lnTo>
                <a:lnTo>
                  <a:pt x="870" y="5190"/>
                </a:lnTo>
                <a:lnTo>
                  <a:pt x="887" y="5398"/>
                </a:lnTo>
                <a:lnTo>
                  <a:pt x="913" y="5604"/>
                </a:lnTo>
                <a:lnTo>
                  <a:pt x="949" y="5807"/>
                </a:lnTo>
                <a:lnTo>
                  <a:pt x="995" y="6005"/>
                </a:lnTo>
                <a:lnTo>
                  <a:pt x="1050" y="6201"/>
                </a:lnTo>
                <a:lnTo>
                  <a:pt x="1115" y="6392"/>
                </a:lnTo>
                <a:lnTo>
                  <a:pt x="1188" y="6579"/>
                </a:lnTo>
                <a:lnTo>
                  <a:pt x="1270" y="6761"/>
                </a:lnTo>
                <a:lnTo>
                  <a:pt x="1361" y="6939"/>
                </a:lnTo>
                <a:lnTo>
                  <a:pt x="1460" y="7110"/>
                </a:lnTo>
                <a:lnTo>
                  <a:pt x="1567" y="7277"/>
                </a:lnTo>
                <a:lnTo>
                  <a:pt x="1683" y="7438"/>
                </a:lnTo>
                <a:lnTo>
                  <a:pt x="1805" y="7593"/>
                </a:lnTo>
                <a:lnTo>
                  <a:pt x="1883" y="7685"/>
                </a:lnTo>
                <a:lnTo>
                  <a:pt x="800" y="7685"/>
                </a:lnTo>
                <a:lnTo>
                  <a:pt x="720" y="7559"/>
                </a:lnTo>
                <a:lnTo>
                  <a:pt x="600" y="7351"/>
                </a:lnTo>
                <a:lnTo>
                  <a:pt x="490" y="7135"/>
                </a:lnTo>
                <a:lnTo>
                  <a:pt x="390" y="6915"/>
                </a:lnTo>
                <a:lnTo>
                  <a:pt x="301" y="6690"/>
                </a:lnTo>
                <a:lnTo>
                  <a:pt x="223" y="6458"/>
                </a:lnTo>
                <a:lnTo>
                  <a:pt x="156" y="6222"/>
                </a:lnTo>
                <a:lnTo>
                  <a:pt x="101" y="5981"/>
                </a:lnTo>
                <a:lnTo>
                  <a:pt x="56" y="5736"/>
                </a:lnTo>
                <a:lnTo>
                  <a:pt x="25" y="5487"/>
                </a:lnTo>
                <a:lnTo>
                  <a:pt x="5" y="5235"/>
                </a:lnTo>
                <a:lnTo>
                  <a:pt x="0" y="4978"/>
                </a:lnTo>
                <a:lnTo>
                  <a:pt x="5" y="4722"/>
                </a:lnTo>
                <a:lnTo>
                  <a:pt x="25" y="4470"/>
                </a:lnTo>
                <a:lnTo>
                  <a:pt x="56" y="4221"/>
                </a:lnTo>
                <a:lnTo>
                  <a:pt x="101" y="3976"/>
                </a:lnTo>
                <a:lnTo>
                  <a:pt x="156" y="3735"/>
                </a:lnTo>
                <a:lnTo>
                  <a:pt x="223" y="3497"/>
                </a:lnTo>
                <a:lnTo>
                  <a:pt x="301" y="3267"/>
                </a:lnTo>
                <a:lnTo>
                  <a:pt x="390" y="3040"/>
                </a:lnTo>
                <a:lnTo>
                  <a:pt x="490" y="2820"/>
                </a:lnTo>
                <a:lnTo>
                  <a:pt x="600" y="2606"/>
                </a:lnTo>
                <a:lnTo>
                  <a:pt x="720" y="2397"/>
                </a:lnTo>
                <a:lnTo>
                  <a:pt x="849" y="2195"/>
                </a:lnTo>
                <a:lnTo>
                  <a:pt x="988" y="2000"/>
                </a:lnTo>
                <a:lnTo>
                  <a:pt x="1135" y="1812"/>
                </a:lnTo>
                <a:lnTo>
                  <a:pt x="1292" y="1631"/>
                </a:lnTo>
                <a:lnTo>
                  <a:pt x="1457" y="1458"/>
                </a:lnTo>
                <a:lnTo>
                  <a:pt x="1630" y="1294"/>
                </a:lnTo>
                <a:lnTo>
                  <a:pt x="1810" y="1137"/>
                </a:lnTo>
                <a:lnTo>
                  <a:pt x="1998" y="990"/>
                </a:lnTo>
                <a:lnTo>
                  <a:pt x="2194" y="850"/>
                </a:lnTo>
                <a:lnTo>
                  <a:pt x="2396" y="721"/>
                </a:lnTo>
                <a:lnTo>
                  <a:pt x="2604" y="601"/>
                </a:lnTo>
                <a:lnTo>
                  <a:pt x="2818" y="492"/>
                </a:lnTo>
                <a:lnTo>
                  <a:pt x="3040" y="392"/>
                </a:lnTo>
                <a:lnTo>
                  <a:pt x="3265" y="302"/>
                </a:lnTo>
                <a:lnTo>
                  <a:pt x="3497" y="225"/>
                </a:lnTo>
                <a:lnTo>
                  <a:pt x="3733" y="158"/>
                </a:lnTo>
                <a:lnTo>
                  <a:pt x="3974" y="103"/>
                </a:lnTo>
                <a:lnTo>
                  <a:pt x="4219" y="58"/>
                </a:lnTo>
                <a:lnTo>
                  <a:pt x="4468" y="27"/>
                </a:lnTo>
                <a:lnTo>
                  <a:pt x="4720" y="7"/>
                </a:lnTo>
                <a:lnTo>
                  <a:pt x="4977" y="0"/>
                </a:lnTo>
                <a:lnTo>
                  <a:pt x="5233" y="7"/>
                </a:lnTo>
                <a:lnTo>
                  <a:pt x="5485" y="27"/>
                </a:lnTo>
                <a:lnTo>
                  <a:pt x="5734" y="58"/>
                </a:lnTo>
                <a:lnTo>
                  <a:pt x="5980" y="103"/>
                </a:lnTo>
                <a:lnTo>
                  <a:pt x="6220" y="158"/>
                </a:lnTo>
                <a:lnTo>
                  <a:pt x="6457" y="225"/>
                </a:lnTo>
                <a:lnTo>
                  <a:pt x="6688" y="302"/>
                </a:lnTo>
                <a:lnTo>
                  <a:pt x="6914" y="392"/>
                </a:lnTo>
                <a:lnTo>
                  <a:pt x="7135" y="492"/>
                </a:lnTo>
                <a:lnTo>
                  <a:pt x="7347" y="60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752600"/>
            <a:ext cx="12954000" cy="14478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aseline="0">
                <a:latin typeface="+mn-lt"/>
              </a:defRPr>
            </a:lvl1pPr>
            <a:lvl2pPr marL="457200" indent="-228600">
              <a:tabLst>
                <a:tab pos="457200" algn="l"/>
              </a:tabLst>
              <a:defRPr sz="1800">
                <a:latin typeface="Arial Nova" panose="020B0504020202020204" pitchFamily="34" charset="0"/>
              </a:defRPr>
            </a:lvl2pPr>
            <a:lvl3pPr marL="685800" indent="-228600">
              <a:tabLst>
                <a:tab pos="685800" algn="l"/>
              </a:tabLst>
              <a:defRPr sz="1800">
                <a:latin typeface="Arial Nova" panose="020B0504020202020204" pitchFamily="34" charset="0"/>
              </a:defRPr>
            </a:lvl3pPr>
            <a:lvl4pPr marL="914400" indent="-228600">
              <a:tabLst>
                <a:tab pos="914400" algn="l"/>
              </a:tabLst>
              <a:defRPr sz="1800">
                <a:latin typeface="Arial Nova" panose="020B0504020202020204" pitchFamily="34" charset="0"/>
              </a:defRPr>
            </a:lvl4pPr>
          </a:lstStyle>
          <a:p>
            <a:pPr lvl="0"/>
            <a:r>
              <a:rPr lang="en-US"/>
              <a:t>Slide text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885216" y="3581400"/>
            <a:ext cx="3743934" cy="2133600"/>
          </a:xfrm>
          <a:prstGeom prst="rect">
            <a:avLst/>
          </a:prstGeom>
        </p:spPr>
        <p:txBody>
          <a:bodyPr lIns="0" tIns="0" rIns="0" bIns="0" anchor="ctr" anchorCtr="1"/>
          <a:lstStyle>
            <a:lvl1pPr>
              <a:defRPr sz="20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466741" y="3581400"/>
            <a:ext cx="3743934" cy="2133600"/>
          </a:xfrm>
          <a:prstGeom prst="rect">
            <a:avLst/>
          </a:prstGeom>
        </p:spPr>
        <p:txBody>
          <a:bodyPr lIns="0" tIns="0" rIns="0" bIns="0" anchor="ctr" anchorCtr="1"/>
          <a:lstStyle>
            <a:lvl1pPr>
              <a:defRPr sz="20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10048266" y="3581400"/>
            <a:ext cx="3743934" cy="2133600"/>
          </a:xfrm>
          <a:prstGeom prst="rect">
            <a:avLst/>
          </a:prstGeom>
        </p:spPr>
        <p:txBody>
          <a:bodyPr lIns="0" tIns="0" rIns="0" bIns="0" anchor="ctr" anchorCtr="1"/>
          <a:lstStyle>
            <a:lvl1pPr>
              <a:defRPr sz="20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609600"/>
            <a:ext cx="1295400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600" baseline="0">
                <a:solidFill>
                  <a:srgbClr val="569BBE"/>
                </a:solidFill>
                <a:latin typeface="+mj-lt"/>
              </a:defRPr>
            </a:lvl1pPr>
          </a:lstStyle>
          <a:p>
            <a:r>
              <a:rPr lang="en-US" b="1">
                <a:solidFill>
                  <a:srgbClr val="569BBE"/>
                </a:solidFill>
                <a:latin typeface="Arial Nova" panose="020B0504020202020204" pitchFamily="34" charset="0"/>
              </a:rPr>
              <a:t>Slide Title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5468363" y="6032770"/>
            <a:ext cx="3761362" cy="120623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800" baseline="0">
                <a:solidFill>
                  <a:srgbClr val="696A6D"/>
                </a:solidFill>
                <a:latin typeface="+mn-lt"/>
              </a:defRPr>
            </a:lvl1pPr>
            <a:lvl2pPr marL="457200" indent="-228600">
              <a:tabLst>
                <a:tab pos="457200" algn="l"/>
              </a:tabLst>
              <a:defRPr sz="1800">
                <a:latin typeface="Arial Nova" panose="020B0504020202020204" pitchFamily="34" charset="0"/>
              </a:defRPr>
            </a:lvl2pPr>
            <a:lvl3pPr marL="685800" indent="-228600">
              <a:tabLst>
                <a:tab pos="685800" algn="l"/>
              </a:tabLst>
              <a:defRPr sz="1800">
                <a:latin typeface="Arial Nova" panose="020B0504020202020204" pitchFamily="34" charset="0"/>
              </a:defRPr>
            </a:lvl3pPr>
            <a:lvl4pPr marL="914400" indent="-228600">
              <a:tabLst>
                <a:tab pos="914400" algn="l"/>
              </a:tabLst>
              <a:defRPr sz="1800">
                <a:latin typeface="Arial Nova" panose="020B0504020202020204" pitchFamily="34" charset="0"/>
              </a:defRPr>
            </a:lvl4pPr>
          </a:lstStyle>
          <a:p>
            <a:pPr lvl="0"/>
            <a:r>
              <a:rPr lang="en-US"/>
              <a:t>Slide text 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10030838" y="6032770"/>
            <a:ext cx="3761362" cy="120623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800" baseline="0">
                <a:solidFill>
                  <a:srgbClr val="696A6D"/>
                </a:solidFill>
                <a:latin typeface="+mn-lt"/>
              </a:defRPr>
            </a:lvl1pPr>
            <a:lvl2pPr marL="457200" indent="-228600">
              <a:tabLst>
                <a:tab pos="457200" algn="l"/>
              </a:tabLst>
              <a:defRPr sz="1800">
                <a:latin typeface="Arial Nova" panose="020B0504020202020204" pitchFamily="34" charset="0"/>
              </a:defRPr>
            </a:lvl2pPr>
            <a:lvl3pPr marL="685800" indent="-228600">
              <a:tabLst>
                <a:tab pos="685800" algn="l"/>
              </a:tabLst>
              <a:defRPr sz="1800">
                <a:latin typeface="Arial Nova" panose="020B0504020202020204" pitchFamily="34" charset="0"/>
              </a:defRPr>
            </a:lvl3pPr>
            <a:lvl4pPr marL="914400" indent="-228600">
              <a:tabLst>
                <a:tab pos="914400" algn="l"/>
              </a:tabLst>
              <a:defRPr sz="1800">
                <a:latin typeface="Arial Nova" panose="020B0504020202020204" pitchFamily="34" charset="0"/>
              </a:defRPr>
            </a:lvl4pPr>
          </a:lstStyle>
          <a:p>
            <a:pPr lvl="0"/>
            <a:r>
              <a:rPr lang="en-US"/>
              <a:t>Slide text 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886838" y="6032770"/>
            <a:ext cx="3761362" cy="120623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800" baseline="0">
                <a:solidFill>
                  <a:srgbClr val="696A6D"/>
                </a:solidFill>
                <a:latin typeface="+mn-lt"/>
              </a:defRPr>
            </a:lvl1pPr>
            <a:lvl2pPr marL="457200" indent="-228600">
              <a:tabLst>
                <a:tab pos="457200" algn="l"/>
              </a:tabLst>
              <a:defRPr sz="1800">
                <a:latin typeface="Arial Nova" panose="020B0504020202020204" pitchFamily="34" charset="0"/>
              </a:defRPr>
            </a:lvl2pPr>
            <a:lvl3pPr marL="685800" indent="-228600">
              <a:tabLst>
                <a:tab pos="685800" algn="l"/>
              </a:tabLst>
              <a:defRPr sz="1800">
                <a:latin typeface="Arial Nova" panose="020B0504020202020204" pitchFamily="34" charset="0"/>
              </a:defRPr>
            </a:lvl3pPr>
            <a:lvl4pPr marL="914400" indent="-228600">
              <a:tabLst>
                <a:tab pos="914400" algn="l"/>
              </a:tabLst>
              <a:defRPr sz="1800">
                <a:latin typeface="Arial Nova" panose="020B0504020202020204" pitchFamily="34" charset="0"/>
              </a:defRPr>
            </a:lvl4pPr>
          </a:lstStyle>
          <a:p>
            <a:pPr lvl="0"/>
            <a:r>
              <a:rPr lang="en-US"/>
              <a:t>Slide text </a:t>
            </a:r>
          </a:p>
        </p:txBody>
      </p:sp>
    </p:spTree>
    <p:extLst>
      <p:ext uri="{BB962C8B-B14F-4D97-AF65-F5344CB8AC3E}">
        <p14:creationId xmlns:p14="http://schemas.microsoft.com/office/powerpoint/2010/main" val="372475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9"/>
          <p:cNvSpPr>
            <a:spLocks noEditPoints="1"/>
          </p:cNvSpPr>
          <p:nvPr userDrawn="1"/>
        </p:nvSpPr>
        <p:spPr bwMode="auto">
          <a:xfrm>
            <a:off x="8797925" y="2130425"/>
            <a:ext cx="5832475" cy="6099175"/>
          </a:xfrm>
          <a:custGeom>
            <a:avLst/>
            <a:gdLst>
              <a:gd name="T0" fmla="*/ 5901 w 7347"/>
              <a:gd name="T1" fmla="*/ 5719 h 7685"/>
              <a:gd name="T2" fmla="*/ 6804 w 7347"/>
              <a:gd name="T3" fmla="*/ 2813 h 7685"/>
              <a:gd name="T4" fmla="*/ 4052 w 7347"/>
              <a:gd name="T5" fmla="*/ 4245 h 7685"/>
              <a:gd name="T6" fmla="*/ 3149 w 7347"/>
              <a:gd name="T7" fmla="*/ 7142 h 7685"/>
              <a:gd name="T8" fmla="*/ 7347 w 7347"/>
              <a:gd name="T9" fmla="*/ 1620 h 7685"/>
              <a:gd name="T10" fmla="*/ 6937 w 7347"/>
              <a:gd name="T11" fmla="*/ 1363 h 7685"/>
              <a:gd name="T12" fmla="*/ 6391 w 7347"/>
              <a:gd name="T13" fmla="*/ 1116 h 7685"/>
              <a:gd name="T14" fmla="*/ 5806 w 7347"/>
              <a:gd name="T15" fmla="*/ 950 h 7685"/>
              <a:gd name="T16" fmla="*/ 5188 w 7347"/>
              <a:gd name="T17" fmla="*/ 872 h 7685"/>
              <a:gd name="T18" fmla="*/ 4556 w 7347"/>
              <a:gd name="T19" fmla="*/ 888 h 7685"/>
              <a:gd name="T20" fmla="*/ 3950 w 7347"/>
              <a:gd name="T21" fmla="*/ 996 h 7685"/>
              <a:gd name="T22" fmla="*/ 3376 w 7347"/>
              <a:gd name="T23" fmla="*/ 1190 h 7685"/>
              <a:gd name="T24" fmla="*/ 2845 w 7347"/>
              <a:gd name="T25" fmla="*/ 1462 h 7685"/>
              <a:gd name="T26" fmla="*/ 2361 w 7347"/>
              <a:gd name="T27" fmla="*/ 1805 h 7685"/>
              <a:gd name="T28" fmla="*/ 1933 w 7347"/>
              <a:gd name="T29" fmla="*/ 2214 h 7685"/>
              <a:gd name="T30" fmla="*/ 1567 w 7347"/>
              <a:gd name="T31" fmla="*/ 2680 h 7685"/>
              <a:gd name="T32" fmla="*/ 1270 w 7347"/>
              <a:gd name="T33" fmla="*/ 3196 h 7685"/>
              <a:gd name="T34" fmla="*/ 1050 w 7347"/>
              <a:gd name="T35" fmla="*/ 3756 h 7685"/>
              <a:gd name="T36" fmla="*/ 913 w 7347"/>
              <a:gd name="T37" fmla="*/ 4352 h 7685"/>
              <a:gd name="T38" fmla="*/ 866 w 7347"/>
              <a:gd name="T39" fmla="*/ 4978 h 7685"/>
              <a:gd name="T40" fmla="*/ 913 w 7347"/>
              <a:gd name="T41" fmla="*/ 5604 h 7685"/>
              <a:gd name="T42" fmla="*/ 1050 w 7347"/>
              <a:gd name="T43" fmla="*/ 6201 h 7685"/>
              <a:gd name="T44" fmla="*/ 1270 w 7347"/>
              <a:gd name="T45" fmla="*/ 6761 h 7685"/>
              <a:gd name="T46" fmla="*/ 1567 w 7347"/>
              <a:gd name="T47" fmla="*/ 7277 h 7685"/>
              <a:gd name="T48" fmla="*/ 1883 w 7347"/>
              <a:gd name="T49" fmla="*/ 7685 h 7685"/>
              <a:gd name="T50" fmla="*/ 600 w 7347"/>
              <a:gd name="T51" fmla="*/ 7351 h 7685"/>
              <a:gd name="T52" fmla="*/ 301 w 7347"/>
              <a:gd name="T53" fmla="*/ 6690 h 7685"/>
              <a:gd name="T54" fmla="*/ 101 w 7347"/>
              <a:gd name="T55" fmla="*/ 5981 h 7685"/>
              <a:gd name="T56" fmla="*/ 5 w 7347"/>
              <a:gd name="T57" fmla="*/ 5235 h 7685"/>
              <a:gd name="T58" fmla="*/ 25 w 7347"/>
              <a:gd name="T59" fmla="*/ 4470 h 7685"/>
              <a:gd name="T60" fmla="*/ 156 w 7347"/>
              <a:gd name="T61" fmla="*/ 3735 h 7685"/>
              <a:gd name="T62" fmla="*/ 390 w 7347"/>
              <a:gd name="T63" fmla="*/ 3040 h 7685"/>
              <a:gd name="T64" fmla="*/ 720 w 7347"/>
              <a:gd name="T65" fmla="*/ 2397 h 7685"/>
              <a:gd name="T66" fmla="*/ 1135 w 7347"/>
              <a:gd name="T67" fmla="*/ 1812 h 7685"/>
              <a:gd name="T68" fmla="*/ 1630 w 7347"/>
              <a:gd name="T69" fmla="*/ 1294 h 7685"/>
              <a:gd name="T70" fmla="*/ 2194 w 7347"/>
              <a:gd name="T71" fmla="*/ 850 h 7685"/>
              <a:gd name="T72" fmla="*/ 2818 w 7347"/>
              <a:gd name="T73" fmla="*/ 492 h 7685"/>
              <a:gd name="T74" fmla="*/ 3497 w 7347"/>
              <a:gd name="T75" fmla="*/ 225 h 7685"/>
              <a:gd name="T76" fmla="*/ 4219 w 7347"/>
              <a:gd name="T77" fmla="*/ 58 h 7685"/>
              <a:gd name="T78" fmla="*/ 4977 w 7347"/>
              <a:gd name="T79" fmla="*/ 0 h 7685"/>
              <a:gd name="T80" fmla="*/ 5734 w 7347"/>
              <a:gd name="T81" fmla="*/ 58 h 7685"/>
              <a:gd name="T82" fmla="*/ 6457 w 7347"/>
              <a:gd name="T83" fmla="*/ 225 h 7685"/>
              <a:gd name="T84" fmla="*/ 7135 w 7347"/>
              <a:gd name="T85" fmla="*/ 492 h 7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347" h="7685">
                <a:moveTo>
                  <a:pt x="3149" y="2813"/>
                </a:moveTo>
                <a:lnTo>
                  <a:pt x="4095" y="2813"/>
                </a:lnTo>
                <a:lnTo>
                  <a:pt x="5901" y="5719"/>
                </a:lnTo>
                <a:lnTo>
                  <a:pt x="5914" y="5719"/>
                </a:lnTo>
                <a:lnTo>
                  <a:pt x="5914" y="2813"/>
                </a:lnTo>
                <a:lnTo>
                  <a:pt x="6804" y="2813"/>
                </a:lnTo>
                <a:lnTo>
                  <a:pt x="6804" y="7142"/>
                </a:lnTo>
                <a:lnTo>
                  <a:pt x="5853" y="7142"/>
                </a:lnTo>
                <a:lnTo>
                  <a:pt x="4052" y="4245"/>
                </a:lnTo>
                <a:lnTo>
                  <a:pt x="4040" y="4245"/>
                </a:lnTo>
                <a:lnTo>
                  <a:pt x="4040" y="7142"/>
                </a:lnTo>
                <a:lnTo>
                  <a:pt x="3149" y="7142"/>
                </a:lnTo>
                <a:lnTo>
                  <a:pt x="3149" y="2813"/>
                </a:lnTo>
                <a:close/>
                <a:moveTo>
                  <a:pt x="7347" y="600"/>
                </a:moveTo>
                <a:lnTo>
                  <a:pt x="7347" y="1620"/>
                </a:lnTo>
                <a:lnTo>
                  <a:pt x="7276" y="1569"/>
                </a:lnTo>
                <a:lnTo>
                  <a:pt x="7110" y="1462"/>
                </a:lnTo>
                <a:lnTo>
                  <a:pt x="6937" y="1363"/>
                </a:lnTo>
                <a:lnTo>
                  <a:pt x="6759" y="1272"/>
                </a:lnTo>
                <a:lnTo>
                  <a:pt x="6577" y="1190"/>
                </a:lnTo>
                <a:lnTo>
                  <a:pt x="6391" y="1116"/>
                </a:lnTo>
                <a:lnTo>
                  <a:pt x="6200" y="1052"/>
                </a:lnTo>
                <a:lnTo>
                  <a:pt x="6004" y="996"/>
                </a:lnTo>
                <a:lnTo>
                  <a:pt x="5806" y="950"/>
                </a:lnTo>
                <a:lnTo>
                  <a:pt x="5603" y="914"/>
                </a:lnTo>
                <a:lnTo>
                  <a:pt x="5398" y="888"/>
                </a:lnTo>
                <a:lnTo>
                  <a:pt x="5188" y="872"/>
                </a:lnTo>
                <a:lnTo>
                  <a:pt x="4977" y="866"/>
                </a:lnTo>
                <a:lnTo>
                  <a:pt x="4765" y="872"/>
                </a:lnTo>
                <a:lnTo>
                  <a:pt x="4556" y="888"/>
                </a:lnTo>
                <a:lnTo>
                  <a:pt x="4351" y="914"/>
                </a:lnTo>
                <a:lnTo>
                  <a:pt x="4148" y="950"/>
                </a:lnTo>
                <a:lnTo>
                  <a:pt x="3950" y="996"/>
                </a:lnTo>
                <a:lnTo>
                  <a:pt x="3754" y="1052"/>
                </a:lnTo>
                <a:lnTo>
                  <a:pt x="3563" y="1116"/>
                </a:lnTo>
                <a:lnTo>
                  <a:pt x="3376" y="1190"/>
                </a:lnTo>
                <a:lnTo>
                  <a:pt x="3194" y="1272"/>
                </a:lnTo>
                <a:lnTo>
                  <a:pt x="3017" y="1363"/>
                </a:lnTo>
                <a:lnTo>
                  <a:pt x="2845" y="1462"/>
                </a:lnTo>
                <a:lnTo>
                  <a:pt x="2678" y="1569"/>
                </a:lnTo>
                <a:lnTo>
                  <a:pt x="2517" y="1683"/>
                </a:lnTo>
                <a:lnTo>
                  <a:pt x="2361" y="1805"/>
                </a:lnTo>
                <a:lnTo>
                  <a:pt x="2213" y="1934"/>
                </a:lnTo>
                <a:lnTo>
                  <a:pt x="2070" y="2070"/>
                </a:lnTo>
                <a:lnTo>
                  <a:pt x="1933" y="2214"/>
                </a:lnTo>
                <a:lnTo>
                  <a:pt x="1805" y="2363"/>
                </a:lnTo>
                <a:lnTo>
                  <a:pt x="1683" y="2518"/>
                </a:lnTo>
                <a:lnTo>
                  <a:pt x="1567" y="2680"/>
                </a:lnTo>
                <a:lnTo>
                  <a:pt x="1460" y="2845"/>
                </a:lnTo>
                <a:lnTo>
                  <a:pt x="1361" y="3018"/>
                </a:lnTo>
                <a:lnTo>
                  <a:pt x="1270" y="3196"/>
                </a:lnTo>
                <a:lnTo>
                  <a:pt x="1188" y="3378"/>
                </a:lnTo>
                <a:lnTo>
                  <a:pt x="1115" y="3564"/>
                </a:lnTo>
                <a:lnTo>
                  <a:pt x="1050" y="3756"/>
                </a:lnTo>
                <a:lnTo>
                  <a:pt x="995" y="3951"/>
                </a:lnTo>
                <a:lnTo>
                  <a:pt x="949" y="4150"/>
                </a:lnTo>
                <a:lnTo>
                  <a:pt x="913" y="4352"/>
                </a:lnTo>
                <a:lnTo>
                  <a:pt x="887" y="4557"/>
                </a:lnTo>
                <a:lnTo>
                  <a:pt x="870" y="4767"/>
                </a:lnTo>
                <a:lnTo>
                  <a:pt x="866" y="4978"/>
                </a:lnTo>
                <a:lnTo>
                  <a:pt x="870" y="5190"/>
                </a:lnTo>
                <a:lnTo>
                  <a:pt x="887" y="5398"/>
                </a:lnTo>
                <a:lnTo>
                  <a:pt x="913" y="5604"/>
                </a:lnTo>
                <a:lnTo>
                  <a:pt x="949" y="5807"/>
                </a:lnTo>
                <a:lnTo>
                  <a:pt x="995" y="6005"/>
                </a:lnTo>
                <a:lnTo>
                  <a:pt x="1050" y="6201"/>
                </a:lnTo>
                <a:lnTo>
                  <a:pt x="1115" y="6392"/>
                </a:lnTo>
                <a:lnTo>
                  <a:pt x="1188" y="6579"/>
                </a:lnTo>
                <a:lnTo>
                  <a:pt x="1270" y="6761"/>
                </a:lnTo>
                <a:lnTo>
                  <a:pt x="1361" y="6939"/>
                </a:lnTo>
                <a:lnTo>
                  <a:pt x="1460" y="7110"/>
                </a:lnTo>
                <a:lnTo>
                  <a:pt x="1567" y="7277"/>
                </a:lnTo>
                <a:lnTo>
                  <a:pt x="1683" y="7438"/>
                </a:lnTo>
                <a:lnTo>
                  <a:pt x="1805" y="7593"/>
                </a:lnTo>
                <a:lnTo>
                  <a:pt x="1883" y="7685"/>
                </a:lnTo>
                <a:lnTo>
                  <a:pt x="800" y="7685"/>
                </a:lnTo>
                <a:lnTo>
                  <a:pt x="720" y="7559"/>
                </a:lnTo>
                <a:lnTo>
                  <a:pt x="600" y="7351"/>
                </a:lnTo>
                <a:lnTo>
                  <a:pt x="490" y="7135"/>
                </a:lnTo>
                <a:lnTo>
                  <a:pt x="390" y="6915"/>
                </a:lnTo>
                <a:lnTo>
                  <a:pt x="301" y="6690"/>
                </a:lnTo>
                <a:lnTo>
                  <a:pt x="223" y="6458"/>
                </a:lnTo>
                <a:lnTo>
                  <a:pt x="156" y="6222"/>
                </a:lnTo>
                <a:lnTo>
                  <a:pt x="101" y="5981"/>
                </a:lnTo>
                <a:lnTo>
                  <a:pt x="56" y="5736"/>
                </a:lnTo>
                <a:lnTo>
                  <a:pt x="25" y="5487"/>
                </a:lnTo>
                <a:lnTo>
                  <a:pt x="5" y="5235"/>
                </a:lnTo>
                <a:lnTo>
                  <a:pt x="0" y="4978"/>
                </a:lnTo>
                <a:lnTo>
                  <a:pt x="5" y="4722"/>
                </a:lnTo>
                <a:lnTo>
                  <a:pt x="25" y="4470"/>
                </a:lnTo>
                <a:lnTo>
                  <a:pt x="56" y="4221"/>
                </a:lnTo>
                <a:lnTo>
                  <a:pt x="101" y="3976"/>
                </a:lnTo>
                <a:lnTo>
                  <a:pt x="156" y="3735"/>
                </a:lnTo>
                <a:lnTo>
                  <a:pt x="223" y="3497"/>
                </a:lnTo>
                <a:lnTo>
                  <a:pt x="301" y="3267"/>
                </a:lnTo>
                <a:lnTo>
                  <a:pt x="390" y="3040"/>
                </a:lnTo>
                <a:lnTo>
                  <a:pt x="490" y="2820"/>
                </a:lnTo>
                <a:lnTo>
                  <a:pt x="600" y="2606"/>
                </a:lnTo>
                <a:lnTo>
                  <a:pt x="720" y="2397"/>
                </a:lnTo>
                <a:lnTo>
                  <a:pt x="849" y="2195"/>
                </a:lnTo>
                <a:lnTo>
                  <a:pt x="988" y="2000"/>
                </a:lnTo>
                <a:lnTo>
                  <a:pt x="1135" y="1812"/>
                </a:lnTo>
                <a:lnTo>
                  <a:pt x="1292" y="1631"/>
                </a:lnTo>
                <a:lnTo>
                  <a:pt x="1457" y="1458"/>
                </a:lnTo>
                <a:lnTo>
                  <a:pt x="1630" y="1294"/>
                </a:lnTo>
                <a:lnTo>
                  <a:pt x="1810" y="1137"/>
                </a:lnTo>
                <a:lnTo>
                  <a:pt x="1998" y="990"/>
                </a:lnTo>
                <a:lnTo>
                  <a:pt x="2194" y="850"/>
                </a:lnTo>
                <a:lnTo>
                  <a:pt x="2396" y="721"/>
                </a:lnTo>
                <a:lnTo>
                  <a:pt x="2604" y="601"/>
                </a:lnTo>
                <a:lnTo>
                  <a:pt x="2818" y="492"/>
                </a:lnTo>
                <a:lnTo>
                  <a:pt x="3040" y="392"/>
                </a:lnTo>
                <a:lnTo>
                  <a:pt x="3265" y="302"/>
                </a:lnTo>
                <a:lnTo>
                  <a:pt x="3497" y="225"/>
                </a:lnTo>
                <a:lnTo>
                  <a:pt x="3733" y="158"/>
                </a:lnTo>
                <a:lnTo>
                  <a:pt x="3974" y="103"/>
                </a:lnTo>
                <a:lnTo>
                  <a:pt x="4219" y="58"/>
                </a:lnTo>
                <a:lnTo>
                  <a:pt x="4468" y="27"/>
                </a:lnTo>
                <a:lnTo>
                  <a:pt x="4720" y="7"/>
                </a:lnTo>
                <a:lnTo>
                  <a:pt x="4977" y="0"/>
                </a:lnTo>
                <a:lnTo>
                  <a:pt x="5233" y="7"/>
                </a:lnTo>
                <a:lnTo>
                  <a:pt x="5485" y="27"/>
                </a:lnTo>
                <a:lnTo>
                  <a:pt x="5734" y="58"/>
                </a:lnTo>
                <a:lnTo>
                  <a:pt x="5980" y="103"/>
                </a:lnTo>
                <a:lnTo>
                  <a:pt x="6220" y="158"/>
                </a:lnTo>
                <a:lnTo>
                  <a:pt x="6457" y="225"/>
                </a:lnTo>
                <a:lnTo>
                  <a:pt x="6688" y="302"/>
                </a:lnTo>
                <a:lnTo>
                  <a:pt x="6914" y="392"/>
                </a:lnTo>
                <a:lnTo>
                  <a:pt x="7135" y="492"/>
                </a:lnTo>
                <a:lnTo>
                  <a:pt x="7347" y="60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885216" y="914400"/>
            <a:ext cx="3743934" cy="2133600"/>
          </a:xfrm>
          <a:prstGeom prst="rect">
            <a:avLst/>
          </a:prstGeom>
        </p:spPr>
        <p:txBody>
          <a:bodyPr lIns="0" tIns="0" rIns="0" bIns="0" anchor="ctr" anchorCtr="1"/>
          <a:lstStyle>
            <a:lvl1pPr>
              <a:defRPr sz="20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466741" y="914400"/>
            <a:ext cx="3743934" cy="2133600"/>
          </a:xfrm>
          <a:prstGeom prst="rect">
            <a:avLst/>
          </a:prstGeom>
        </p:spPr>
        <p:txBody>
          <a:bodyPr lIns="0" tIns="0" rIns="0" bIns="0" anchor="ctr" anchorCtr="1"/>
          <a:lstStyle>
            <a:lvl1pPr>
              <a:defRPr sz="20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10048266" y="914400"/>
            <a:ext cx="3743934" cy="2133600"/>
          </a:xfrm>
          <a:prstGeom prst="rect">
            <a:avLst/>
          </a:prstGeom>
        </p:spPr>
        <p:txBody>
          <a:bodyPr lIns="0" tIns="0" rIns="0" bIns="0" anchor="ctr" anchorCtr="1"/>
          <a:lstStyle>
            <a:lvl1pPr>
              <a:defRPr sz="20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5468363" y="3365770"/>
            <a:ext cx="3761362" cy="356843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800" baseline="0">
                <a:solidFill>
                  <a:srgbClr val="696A6D"/>
                </a:solidFill>
                <a:latin typeface="+mn-lt"/>
              </a:defRPr>
            </a:lvl1pPr>
            <a:lvl2pPr marL="457200" indent="-228600">
              <a:tabLst>
                <a:tab pos="457200" algn="l"/>
              </a:tabLst>
              <a:defRPr sz="1800">
                <a:latin typeface="Arial Nova" panose="020B0504020202020204" pitchFamily="34" charset="0"/>
              </a:defRPr>
            </a:lvl2pPr>
            <a:lvl3pPr marL="685800" indent="-228600">
              <a:tabLst>
                <a:tab pos="685800" algn="l"/>
              </a:tabLst>
              <a:defRPr sz="1800">
                <a:latin typeface="Arial Nova" panose="020B0504020202020204" pitchFamily="34" charset="0"/>
              </a:defRPr>
            </a:lvl3pPr>
            <a:lvl4pPr marL="914400" indent="-228600">
              <a:tabLst>
                <a:tab pos="914400" algn="l"/>
              </a:tabLst>
              <a:defRPr sz="1800">
                <a:latin typeface="Arial Nova" panose="020B0504020202020204" pitchFamily="34" charset="0"/>
              </a:defRPr>
            </a:lvl4pPr>
          </a:lstStyle>
          <a:p>
            <a:pPr lvl="0"/>
            <a:r>
              <a:rPr lang="en-US"/>
              <a:t>Slide text 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10030838" y="3365770"/>
            <a:ext cx="3761362" cy="356843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800" baseline="0">
                <a:solidFill>
                  <a:srgbClr val="696A6D"/>
                </a:solidFill>
                <a:latin typeface="+mn-lt"/>
              </a:defRPr>
            </a:lvl1pPr>
            <a:lvl2pPr marL="457200" indent="-228600">
              <a:tabLst>
                <a:tab pos="457200" algn="l"/>
              </a:tabLst>
              <a:defRPr sz="1800">
                <a:latin typeface="Arial Nova" panose="020B0504020202020204" pitchFamily="34" charset="0"/>
              </a:defRPr>
            </a:lvl2pPr>
            <a:lvl3pPr marL="685800" indent="-228600">
              <a:tabLst>
                <a:tab pos="685800" algn="l"/>
              </a:tabLst>
              <a:defRPr sz="1800">
                <a:latin typeface="Arial Nova" panose="020B0504020202020204" pitchFamily="34" charset="0"/>
              </a:defRPr>
            </a:lvl3pPr>
            <a:lvl4pPr marL="914400" indent="-228600">
              <a:tabLst>
                <a:tab pos="914400" algn="l"/>
              </a:tabLst>
              <a:defRPr sz="1800">
                <a:latin typeface="Arial Nova" panose="020B0504020202020204" pitchFamily="34" charset="0"/>
              </a:defRPr>
            </a:lvl4pPr>
          </a:lstStyle>
          <a:p>
            <a:pPr lvl="0"/>
            <a:r>
              <a:rPr lang="en-US"/>
              <a:t>Slide text 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886838" y="3365770"/>
            <a:ext cx="3761362" cy="356843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800" baseline="0">
                <a:solidFill>
                  <a:srgbClr val="696A6D"/>
                </a:solidFill>
                <a:latin typeface="+mn-lt"/>
              </a:defRPr>
            </a:lvl1pPr>
            <a:lvl2pPr marL="457200" indent="-228600">
              <a:tabLst>
                <a:tab pos="457200" algn="l"/>
              </a:tabLst>
              <a:defRPr sz="1800">
                <a:latin typeface="Arial Nova" panose="020B0504020202020204" pitchFamily="34" charset="0"/>
              </a:defRPr>
            </a:lvl2pPr>
            <a:lvl3pPr marL="685800" indent="-228600">
              <a:tabLst>
                <a:tab pos="685800" algn="l"/>
              </a:tabLst>
              <a:defRPr sz="1800">
                <a:latin typeface="Arial Nova" panose="020B0504020202020204" pitchFamily="34" charset="0"/>
              </a:defRPr>
            </a:lvl3pPr>
            <a:lvl4pPr marL="914400" indent="-228600">
              <a:tabLst>
                <a:tab pos="914400" algn="l"/>
              </a:tabLst>
              <a:defRPr sz="1800">
                <a:latin typeface="Arial Nova" panose="020B0504020202020204" pitchFamily="34" charset="0"/>
              </a:defRPr>
            </a:lvl4pPr>
          </a:lstStyle>
          <a:p>
            <a:pPr lvl="0"/>
            <a:r>
              <a:rPr lang="en-US"/>
              <a:t>Slide text </a:t>
            </a:r>
          </a:p>
        </p:txBody>
      </p:sp>
    </p:spTree>
    <p:extLst>
      <p:ext uri="{BB962C8B-B14F-4D97-AF65-F5344CB8AC3E}">
        <p14:creationId xmlns:p14="http://schemas.microsoft.com/office/powerpoint/2010/main" val="2415523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/ Tex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295400"/>
            <a:ext cx="7749540" cy="5638800"/>
          </a:xfrm>
          <a:prstGeom prst="rect">
            <a:avLst/>
          </a:prstGeom>
        </p:spPr>
        <p:txBody>
          <a:bodyPr lIns="0" tIns="0" rIns="0" bIns="0" anchor="ctr" anchorCtr="1"/>
          <a:lstStyle>
            <a:lvl1pPr>
              <a:defRPr sz="20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6896100" y="1752600"/>
            <a:ext cx="7734300" cy="4724400"/>
          </a:xfrm>
          <a:prstGeom prst="rect">
            <a:avLst/>
          </a:prstGeom>
          <a:solidFill>
            <a:srgbClr val="F5F5F5"/>
          </a:solidFill>
        </p:spPr>
        <p:txBody>
          <a:bodyPr lIns="841248" tIns="1828800" rIns="914400" bIns="457200"/>
          <a:lstStyle>
            <a:lvl1pPr algn="l">
              <a:defRPr sz="1800" baseline="0">
                <a:solidFill>
                  <a:srgbClr val="696A6D"/>
                </a:solidFill>
                <a:latin typeface="+mn-lt"/>
              </a:defRPr>
            </a:lvl1pPr>
            <a:lvl2pPr marL="457200" indent="-228600">
              <a:tabLst>
                <a:tab pos="457200" algn="l"/>
              </a:tabLst>
              <a:defRPr sz="1800">
                <a:latin typeface="Arial Nova" panose="020B0504020202020204" pitchFamily="34" charset="0"/>
              </a:defRPr>
            </a:lvl2pPr>
            <a:lvl3pPr marL="685800" indent="-228600">
              <a:tabLst>
                <a:tab pos="685800" algn="l"/>
              </a:tabLst>
              <a:defRPr sz="1800">
                <a:latin typeface="Arial Nova" panose="020B0504020202020204" pitchFamily="34" charset="0"/>
              </a:defRPr>
            </a:lvl3pPr>
            <a:lvl4pPr marL="914400" indent="-228600">
              <a:tabLst>
                <a:tab pos="914400" algn="l"/>
              </a:tabLst>
              <a:defRPr sz="1800">
                <a:latin typeface="Arial Nova" panose="020B0504020202020204" pitchFamily="34" charset="0"/>
              </a:defRPr>
            </a:lvl4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756322" y="2362200"/>
            <a:ext cx="6340678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600" baseline="0">
                <a:solidFill>
                  <a:srgbClr val="569BBE"/>
                </a:solidFill>
                <a:latin typeface="+mj-lt"/>
              </a:defRPr>
            </a:lvl1pPr>
          </a:lstStyle>
          <a:p>
            <a:r>
              <a:rPr lang="en-US" b="1">
                <a:solidFill>
                  <a:srgbClr val="569BBE"/>
                </a:solidFill>
                <a:latin typeface="Arial Nova" panose="020B0504020202020204" pitchFamily="34" charset="0"/>
              </a:rPr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098961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/ Tex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5181600" y="1752600"/>
            <a:ext cx="9448800" cy="4724400"/>
          </a:xfrm>
          <a:prstGeom prst="rect">
            <a:avLst/>
          </a:prstGeom>
          <a:solidFill>
            <a:srgbClr val="F5F5F5"/>
          </a:solidFill>
        </p:spPr>
        <p:txBody>
          <a:bodyPr lIns="841248" tIns="1828800" rIns="914400" bIns="457200"/>
          <a:lstStyle>
            <a:lvl1pPr algn="l">
              <a:defRPr sz="1800" baseline="0">
                <a:solidFill>
                  <a:srgbClr val="696A6D"/>
                </a:solidFill>
                <a:latin typeface="+mn-lt"/>
              </a:defRPr>
            </a:lvl1pPr>
            <a:lvl2pPr marL="457200" indent="-228600">
              <a:tabLst>
                <a:tab pos="457200" algn="l"/>
              </a:tabLst>
              <a:defRPr sz="1800">
                <a:latin typeface="Arial Nova" panose="020B0504020202020204" pitchFamily="34" charset="0"/>
              </a:defRPr>
            </a:lvl2pPr>
            <a:lvl3pPr marL="685800" indent="-228600">
              <a:tabLst>
                <a:tab pos="685800" algn="l"/>
              </a:tabLst>
              <a:defRPr sz="1800">
                <a:latin typeface="Arial Nova" panose="020B0504020202020204" pitchFamily="34" charset="0"/>
              </a:defRPr>
            </a:lvl3pPr>
            <a:lvl4pPr marL="914400" indent="-228600">
              <a:tabLst>
                <a:tab pos="914400" algn="l"/>
              </a:tabLst>
              <a:defRPr sz="1800">
                <a:latin typeface="Arial Nova" panose="020B0504020202020204" pitchFamily="34" charset="0"/>
              </a:defRPr>
            </a:lvl4pPr>
          </a:lstStyle>
          <a:p>
            <a:pPr lvl="0"/>
            <a:r>
              <a:rPr lang="en-US"/>
              <a:t>Slide text 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295400"/>
            <a:ext cx="6896100" cy="5638800"/>
          </a:xfrm>
          <a:prstGeom prst="rect">
            <a:avLst/>
          </a:prstGeom>
        </p:spPr>
        <p:txBody>
          <a:bodyPr lIns="0" tIns="0" rIns="0" bIns="0" anchor="ctr" anchorCtr="1"/>
          <a:lstStyle>
            <a:lvl1pPr>
              <a:defRPr sz="20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54522" y="2362200"/>
            <a:ext cx="7447330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600" baseline="0">
                <a:solidFill>
                  <a:srgbClr val="569BBE"/>
                </a:solidFill>
                <a:latin typeface="+mj-lt"/>
              </a:defRPr>
            </a:lvl1pPr>
          </a:lstStyle>
          <a:p>
            <a:r>
              <a:rPr lang="en-US" b="1">
                <a:solidFill>
                  <a:srgbClr val="569BBE"/>
                </a:solidFill>
                <a:latin typeface="Arial Nova" panose="020B0504020202020204" pitchFamily="34" charset="0"/>
              </a:rPr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80978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305675" y="1295400"/>
            <a:ext cx="7324725" cy="5638800"/>
          </a:xfrm>
          <a:prstGeom prst="rect">
            <a:avLst/>
          </a:prstGeom>
        </p:spPr>
        <p:txBody>
          <a:bodyPr lIns="0" tIns="0" rIns="0" bIns="0" anchor="ctr" anchorCtr="1"/>
          <a:lstStyle>
            <a:lvl1pPr>
              <a:defRPr sz="20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901700" y="3552825"/>
            <a:ext cx="6032500" cy="2819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defRPr sz="1800" baseline="0">
                <a:solidFill>
                  <a:srgbClr val="696A6D"/>
                </a:solidFill>
                <a:latin typeface="+mn-lt"/>
              </a:defRPr>
            </a:lvl1pPr>
            <a:lvl2pPr marL="457200" indent="-228600">
              <a:tabLst>
                <a:tab pos="457200" algn="l"/>
              </a:tabLst>
              <a:defRPr sz="1800">
                <a:latin typeface="Arial Nova" panose="020B0504020202020204" pitchFamily="34" charset="0"/>
              </a:defRPr>
            </a:lvl2pPr>
            <a:lvl3pPr marL="685800" indent="-228600">
              <a:tabLst>
                <a:tab pos="685800" algn="l"/>
              </a:tabLst>
              <a:defRPr sz="1800">
                <a:latin typeface="Arial Nova" panose="020B0504020202020204" pitchFamily="34" charset="0"/>
              </a:defRPr>
            </a:lvl3pPr>
            <a:lvl4pPr marL="914400" indent="-228600">
              <a:tabLst>
                <a:tab pos="914400" algn="l"/>
              </a:tabLst>
              <a:defRPr sz="1800">
                <a:latin typeface="Arial Nova" panose="020B0504020202020204" pitchFamily="34" charset="0"/>
              </a:defRPr>
            </a:lvl4pPr>
          </a:lstStyle>
          <a:p>
            <a:pPr lvl="0"/>
            <a:r>
              <a:rPr lang="en-US"/>
              <a:t>Slide text 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85622" y="2362200"/>
            <a:ext cx="6048578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600" baseline="0">
                <a:solidFill>
                  <a:srgbClr val="569BBE"/>
                </a:solidFill>
                <a:latin typeface="+mj-lt"/>
              </a:defRPr>
            </a:lvl1pPr>
          </a:lstStyle>
          <a:p>
            <a:r>
              <a:rPr lang="en-US" b="1">
                <a:solidFill>
                  <a:srgbClr val="569BBE"/>
                </a:solidFill>
                <a:latin typeface="Arial Nova" panose="020B0504020202020204" pitchFamily="34" charset="0"/>
              </a:rPr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53202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/>
          <p:cNvSpPr>
            <a:spLocks noEditPoints="1"/>
          </p:cNvSpPr>
          <p:nvPr userDrawn="1"/>
        </p:nvSpPr>
        <p:spPr bwMode="auto">
          <a:xfrm>
            <a:off x="8797925" y="2130425"/>
            <a:ext cx="5832475" cy="6099175"/>
          </a:xfrm>
          <a:custGeom>
            <a:avLst/>
            <a:gdLst>
              <a:gd name="T0" fmla="*/ 5901 w 7347"/>
              <a:gd name="T1" fmla="*/ 5719 h 7685"/>
              <a:gd name="T2" fmla="*/ 6804 w 7347"/>
              <a:gd name="T3" fmla="*/ 2813 h 7685"/>
              <a:gd name="T4" fmla="*/ 4052 w 7347"/>
              <a:gd name="T5" fmla="*/ 4245 h 7685"/>
              <a:gd name="T6" fmla="*/ 3149 w 7347"/>
              <a:gd name="T7" fmla="*/ 7142 h 7685"/>
              <a:gd name="T8" fmla="*/ 7347 w 7347"/>
              <a:gd name="T9" fmla="*/ 1620 h 7685"/>
              <a:gd name="T10" fmla="*/ 6937 w 7347"/>
              <a:gd name="T11" fmla="*/ 1363 h 7685"/>
              <a:gd name="T12" fmla="*/ 6391 w 7347"/>
              <a:gd name="T13" fmla="*/ 1116 h 7685"/>
              <a:gd name="T14" fmla="*/ 5806 w 7347"/>
              <a:gd name="T15" fmla="*/ 950 h 7685"/>
              <a:gd name="T16" fmla="*/ 5188 w 7347"/>
              <a:gd name="T17" fmla="*/ 872 h 7685"/>
              <a:gd name="T18" fmla="*/ 4556 w 7347"/>
              <a:gd name="T19" fmla="*/ 888 h 7685"/>
              <a:gd name="T20" fmla="*/ 3950 w 7347"/>
              <a:gd name="T21" fmla="*/ 996 h 7685"/>
              <a:gd name="T22" fmla="*/ 3376 w 7347"/>
              <a:gd name="T23" fmla="*/ 1190 h 7685"/>
              <a:gd name="T24" fmla="*/ 2845 w 7347"/>
              <a:gd name="T25" fmla="*/ 1462 h 7685"/>
              <a:gd name="T26" fmla="*/ 2361 w 7347"/>
              <a:gd name="T27" fmla="*/ 1805 h 7685"/>
              <a:gd name="T28" fmla="*/ 1933 w 7347"/>
              <a:gd name="T29" fmla="*/ 2214 h 7685"/>
              <a:gd name="T30" fmla="*/ 1567 w 7347"/>
              <a:gd name="T31" fmla="*/ 2680 h 7685"/>
              <a:gd name="T32" fmla="*/ 1270 w 7347"/>
              <a:gd name="T33" fmla="*/ 3196 h 7685"/>
              <a:gd name="T34" fmla="*/ 1050 w 7347"/>
              <a:gd name="T35" fmla="*/ 3756 h 7685"/>
              <a:gd name="T36" fmla="*/ 913 w 7347"/>
              <a:gd name="T37" fmla="*/ 4352 h 7685"/>
              <a:gd name="T38" fmla="*/ 866 w 7347"/>
              <a:gd name="T39" fmla="*/ 4978 h 7685"/>
              <a:gd name="T40" fmla="*/ 913 w 7347"/>
              <a:gd name="T41" fmla="*/ 5604 h 7685"/>
              <a:gd name="T42" fmla="*/ 1050 w 7347"/>
              <a:gd name="T43" fmla="*/ 6201 h 7685"/>
              <a:gd name="T44" fmla="*/ 1270 w 7347"/>
              <a:gd name="T45" fmla="*/ 6761 h 7685"/>
              <a:gd name="T46" fmla="*/ 1567 w 7347"/>
              <a:gd name="T47" fmla="*/ 7277 h 7685"/>
              <a:gd name="T48" fmla="*/ 1883 w 7347"/>
              <a:gd name="T49" fmla="*/ 7685 h 7685"/>
              <a:gd name="T50" fmla="*/ 600 w 7347"/>
              <a:gd name="T51" fmla="*/ 7351 h 7685"/>
              <a:gd name="T52" fmla="*/ 301 w 7347"/>
              <a:gd name="T53" fmla="*/ 6690 h 7685"/>
              <a:gd name="T54" fmla="*/ 101 w 7347"/>
              <a:gd name="T55" fmla="*/ 5981 h 7685"/>
              <a:gd name="T56" fmla="*/ 5 w 7347"/>
              <a:gd name="T57" fmla="*/ 5235 h 7685"/>
              <a:gd name="T58" fmla="*/ 25 w 7347"/>
              <a:gd name="T59" fmla="*/ 4470 h 7685"/>
              <a:gd name="T60" fmla="*/ 156 w 7347"/>
              <a:gd name="T61" fmla="*/ 3735 h 7685"/>
              <a:gd name="T62" fmla="*/ 390 w 7347"/>
              <a:gd name="T63" fmla="*/ 3040 h 7685"/>
              <a:gd name="T64" fmla="*/ 720 w 7347"/>
              <a:gd name="T65" fmla="*/ 2397 h 7685"/>
              <a:gd name="T66" fmla="*/ 1135 w 7347"/>
              <a:gd name="T67" fmla="*/ 1812 h 7685"/>
              <a:gd name="T68" fmla="*/ 1630 w 7347"/>
              <a:gd name="T69" fmla="*/ 1294 h 7685"/>
              <a:gd name="T70" fmla="*/ 2194 w 7347"/>
              <a:gd name="T71" fmla="*/ 850 h 7685"/>
              <a:gd name="T72" fmla="*/ 2818 w 7347"/>
              <a:gd name="T73" fmla="*/ 492 h 7685"/>
              <a:gd name="T74" fmla="*/ 3497 w 7347"/>
              <a:gd name="T75" fmla="*/ 225 h 7685"/>
              <a:gd name="T76" fmla="*/ 4219 w 7347"/>
              <a:gd name="T77" fmla="*/ 58 h 7685"/>
              <a:gd name="T78" fmla="*/ 4977 w 7347"/>
              <a:gd name="T79" fmla="*/ 0 h 7685"/>
              <a:gd name="T80" fmla="*/ 5734 w 7347"/>
              <a:gd name="T81" fmla="*/ 58 h 7685"/>
              <a:gd name="T82" fmla="*/ 6457 w 7347"/>
              <a:gd name="T83" fmla="*/ 225 h 7685"/>
              <a:gd name="T84" fmla="*/ 7135 w 7347"/>
              <a:gd name="T85" fmla="*/ 492 h 7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347" h="7685">
                <a:moveTo>
                  <a:pt x="3149" y="2813"/>
                </a:moveTo>
                <a:lnTo>
                  <a:pt x="4095" y="2813"/>
                </a:lnTo>
                <a:lnTo>
                  <a:pt x="5901" y="5719"/>
                </a:lnTo>
                <a:lnTo>
                  <a:pt x="5914" y="5719"/>
                </a:lnTo>
                <a:lnTo>
                  <a:pt x="5914" y="2813"/>
                </a:lnTo>
                <a:lnTo>
                  <a:pt x="6804" y="2813"/>
                </a:lnTo>
                <a:lnTo>
                  <a:pt x="6804" y="7142"/>
                </a:lnTo>
                <a:lnTo>
                  <a:pt x="5853" y="7142"/>
                </a:lnTo>
                <a:lnTo>
                  <a:pt x="4052" y="4245"/>
                </a:lnTo>
                <a:lnTo>
                  <a:pt x="4040" y="4245"/>
                </a:lnTo>
                <a:lnTo>
                  <a:pt x="4040" y="7142"/>
                </a:lnTo>
                <a:lnTo>
                  <a:pt x="3149" y="7142"/>
                </a:lnTo>
                <a:lnTo>
                  <a:pt x="3149" y="2813"/>
                </a:lnTo>
                <a:close/>
                <a:moveTo>
                  <a:pt x="7347" y="600"/>
                </a:moveTo>
                <a:lnTo>
                  <a:pt x="7347" y="1620"/>
                </a:lnTo>
                <a:lnTo>
                  <a:pt x="7276" y="1569"/>
                </a:lnTo>
                <a:lnTo>
                  <a:pt x="7110" y="1462"/>
                </a:lnTo>
                <a:lnTo>
                  <a:pt x="6937" y="1363"/>
                </a:lnTo>
                <a:lnTo>
                  <a:pt x="6759" y="1272"/>
                </a:lnTo>
                <a:lnTo>
                  <a:pt x="6577" y="1190"/>
                </a:lnTo>
                <a:lnTo>
                  <a:pt x="6391" y="1116"/>
                </a:lnTo>
                <a:lnTo>
                  <a:pt x="6200" y="1052"/>
                </a:lnTo>
                <a:lnTo>
                  <a:pt x="6004" y="996"/>
                </a:lnTo>
                <a:lnTo>
                  <a:pt x="5806" y="950"/>
                </a:lnTo>
                <a:lnTo>
                  <a:pt x="5603" y="914"/>
                </a:lnTo>
                <a:lnTo>
                  <a:pt x="5398" y="888"/>
                </a:lnTo>
                <a:lnTo>
                  <a:pt x="5188" y="872"/>
                </a:lnTo>
                <a:lnTo>
                  <a:pt x="4977" y="866"/>
                </a:lnTo>
                <a:lnTo>
                  <a:pt x="4765" y="872"/>
                </a:lnTo>
                <a:lnTo>
                  <a:pt x="4556" y="888"/>
                </a:lnTo>
                <a:lnTo>
                  <a:pt x="4351" y="914"/>
                </a:lnTo>
                <a:lnTo>
                  <a:pt x="4148" y="950"/>
                </a:lnTo>
                <a:lnTo>
                  <a:pt x="3950" y="996"/>
                </a:lnTo>
                <a:lnTo>
                  <a:pt x="3754" y="1052"/>
                </a:lnTo>
                <a:lnTo>
                  <a:pt x="3563" y="1116"/>
                </a:lnTo>
                <a:lnTo>
                  <a:pt x="3376" y="1190"/>
                </a:lnTo>
                <a:lnTo>
                  <a:pt x="3194" y="1272"/>
                </a:lnTo>
                <a:lnTo>
                  <a:pt x="3017" y="1363"/>
                </a:lnTo>
                <a:lnTo>
                  <a:pt x="2845" y="1462"/>
                </a:lnTo>
                <a:lnTo>
                  <a:pt x="2678" y="1569"/>
                </a:lnTo>
                <a:lnTo>
                  <a:pt x="2517" y="1683"/>
                </a:lnTo>
                <a:lnTo>
                  <a:pt x="2361" y="1805"/>
                </a:lnTo>
                <a:lnTo>
                  <a:pt x="2213" y="1934"/>
                </a:lnTo>
                <a:lnTo>
                  <a:pt x="2070" y="2070"/>
                </a:lnTo>
                <a:lnTo>
                  <a:pt x="1933" y="2214"/>
                </a:lnTo>
                <a:lnTo>
                  <a:pt x="1805" y="2363"/>
                </a:lnTo>
                <a:lnTo>
                  <a:pt x="1683" y="2518"/>
                </a:lnTo>
                <a:lnTo>
                  <a:pt x="1567" y="2680"/>
                </a:lnTo>
                <a:lnTo>
                  <a:pt x="1460" y="2845"/>
                </a:lnTo>
                <a:lnTo>
                  <a:pt x="1361" y="3018"/>
                </a:lnTo>
                <a:lnTo>
                  <a:pt x="1270" y="3196"/>
                </a:lnTo>
                <a:lnTo>
                  <a:pt x="1188" y="3378"/>
                </a:lnTo>
                <a:lnTo>
                  <a:pt x="1115" y="3564"/>
                </a:lnTo>
                <a:lnTo>
                  <a:pt x="1050" y="3756"/>
                </a:lnTo>
                <a:lnTo>
                  <a:pt x="995" y="3951"/>
                </a:lnTo>
                <a:lnTo>
                  <a:pt x="949" y="4150"/>
                </a:lnTo>
                <a:lnTo>
                  <a:pt x="913" y="4352"/>
                </a:lnTo>
                <a:lnTo>
                  <a:pt x="887" y="4557"/>
                </a:lnTo>
                <a:lnTo>
                  <a:pt x="870" y="4767"/>
                </a:lnTo>
                <a:lnTo>
                  <a:pt x="866" y="4978"/>
                </a:lnTo>
                <a:lnTo>
                  <a:pt x="870" y="5190"/>
                </a:lnTo>
                <a:lnTo>
                  <a:pt x="887" y="5398"/>
                </a:lnTo>
                <a:lnTo>
                  <a:pt x="913" y="5604"/>
                </a:lnTo>
                <a:lnTo>
                  <a:pt x="949" y="5807"/>
                </a:lnTo>
                <a:lnTo>
                  <a:pt x="995" y="6005"/>
                </a:lnTo>
                <a:lnTo>
                  <a:pt x="1050" y="6201"/>
                </a:lnTo>
                <a:lnTo>
                  <a:pt x="1115" y="6392"/>
                </a:lnTo>
                <a:lnTo>
                  <a:pt x="1188" y="6579"/>
                </a:lnTo>
                <a:lnTo>
                  <a:pt x="1270" y="6761"/>
                </a:lnTo>
                <a:lnTo>
                  <a:pt x="1361" y="6939"/>
                </a:lnTo>
                <a:lnTo>
                  <a:pt x="1460" y="7110"/>
                </a:lnTo>
                <a:lnTo>
                  <a:pt x="1567" y="7277"/>
                </a:lnTo>
                <a:lnTo>
                  <a:pt x="1683" y="7438"/>
                </a:lnTo>
                <a:lnTo>
                  <a:pt x="1805" y="7593"/>
                </a:lnTo>
                <a:lnTo>
                  <a:pt x="1883" y="7685"/>
                </a:lnTo>
                <a:lnTo>
                  <a:pt x="800" y="7685"/>
                </a:lnTo>
                <a:lnTo>
                  <a:pt x="720" y="7559"/>
                </a:lnTo>
                <a:lnTo>
                  <a:pt x="600" y="7351"/>
                </a:lnTo>
                <a:lnTo>
                  <a:pt x="490" y="7135"/>
                </a:lnTo>
                <a:lnTo>
                  <a:pt x="390" y="6915"/>
                </a:lnTo>
                <a:lnTo>
                  <a:pt x="301" y="6690"/>
                </a:lnTo>
                <a:lnTo>
                  <a:pt x="223" y="6458"/>
                </a:lnTo>
                <a:lnTo>
                  <a:pt x="156" y="6222"/>
                </a:lnTo>
                <a:lnTo>
                  <a:pt x="101" y="5981"/>
                </a:lnTo>
                <a:lnTo>
                  <a:pt x="56" y="5736"/>
                </a:lnTo>
                <a:lnTo>
                  <a:pt x="25" y="5487"/>
                </a:lnTo>
                <a:lnTo>
                  <a:pt x="5" y="5235"/>
                </a:lnTo>
                <a:lnTo>
                  <a:pt x="0" y="4978"/>
                </a:lnTo>
                <a:lnTo>
                  <a:pt x="5" y="4722"/>
                </a:lnTo>
                <a:lnTo>
                  <a:pt x="25" y="4470"/>
                </a:lnTo>
                <a:lnTo>
                  <a:pt x="56" y="4221"/>
                </a:lnTo>
                <a:lnTo>
                  <a:pt x="101" y="3976"/>
                </a:lnTo>
                <a:lnTo>
                  <a:pt x="156" y="3735"/>
                </a:lnTo>
                <a:lnTo>
                  <a:pt x="223" y="3497"/>
                </a:lnTo>
                <a:lnTo>
                  <a:pt x="301" y="3267"/>
                </a:lnTo>
                <a:lnTo>
                  <a:pt x="390" y="3040"/>
                </a:lnTo>
                <a:lnTo>
                  <a:pt x="490" y="2820"/>
                </a:lnTo>
                <a:lnTo>
                  <a:pt x="600" y="2606"/>
                </a:lnTo>
                <a:lnTo>
                  <a:pt x="720" y="2397"/>
                </a:lnTo>
                <a:lnTo>
                  <a:pt x="849" y="2195"/>
                </a:lnTo>
                <a:lnTo>
                  <a:pt x="988" y="2000"/>
                </a:lnTo>
                <a:lnTo>
                  <a:pt x="1135" y="1812"/>
                </a:lnTo>
                <a:lnTo>
                  <a:pt x="1292" y="1631"/>
                </a:lnTo>
                <a:lnTo>
                  <a:pt x="1457" y="1458"/>
                </a:lnTo>
                <a:lnTo>
                  <a:pt x="1630" y="1294"/>
                </a:lnTo>
                <a:lnTo>
                  <a:pt x="1810" y="1137"/>
                </a:lnTo>
                <a:lnTo>
                  <a:pt x="1998" y="990"/>
                </a:lnTo>
                <a:lnTo>
                  <a:pt x="2194" y="850"/>
                </a:lnTo>
                <a:lnTo>
                  <a:pt x="2396" y="721"/>
                </a:lnTo>
                <a:lnTo>
                  <a:pt x="2604" y="601"/>
                </a:lnTo>
                <a:lnTo>
                  <a:pt x="2818" y="492"/>
                </a:lnTo>
                <a:lnTo>
                  <a:pt x="3040" y="392"/>
                </a:lnTo>
                <a:lnTo>
                  <a:pt x="3265" y="302"/>
                </a:lnTo>
                <a:lnTo>
                  <a:pt x="3497" y="225"/>
                </a:lnTo>
                <a:lnTo>
                  <a:pt x="3733" y="158"/>
                </a:lnTo>
                <a:lnTo>
                  <a:pt x="3974" y="103"/>
                </a:lnTo>
                <a:lnTo>
                  <a:pt x="4219" y="58"/>
                </a:lnTo>
                <a:lnTo>
                  <a:pt x="4468" y="27"/>
                </a:lnTo>
                <a:lnTo>
                  <a:pt x="4720" y="7"/>
                </a:lnTo>
                <a:lnTo>
                  <a:pt x="4977" y="0"/>
                </a:lnTo>
                <a:lnTo>
                  <a:pt x="5233" y="7"/>
                </a:lnTo>
                <a:lnTo>
                  <a:pt x="5485" y="27"/>
                </a:lnTo>
                <a:lnTo>
                  <a:pt x="5734" y="58"/>
                </a:lnTo>
                <a:lnTo>
                  <a:pt x="5980" y="103"/>
                </a:lnTo>
                <a:lnTo>
                  <a:pt x="6220" y="158"/>
                </a:lnTo>
                <a:lnTo>
                  <a:pt x="6457" y="225"/>
                </a:lnTo>
                <a:lnTo>
                  <a:pt x="6688" y="302"/>
                </a:lnTo>
                <a:lnTo>
                  <a:pt x="6914" y="392"/>
                </a:lnTo>
                <a:lnTo>
                  <a:pt x="7135" y="492"/>
                </a:lnTo>
                <a:lnTo>
                  <a:pt x="7347" y="60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1295400"/>
            <a:ext cx="6858000" cy="5638800"/>
          </a:xfrm>
          <a:prstGeom prst="rect">
            <a:avLst/>
          </a:prstGeom>
        </p:spPr>
        <p:txBody>
          <a:bodyPr lIns="0" tIns="0" rIns="0" bIns="0" anchor="ctr" anchorCtr="1"/>
          <a:lstStyle>
            <a:lvl1pPr>
              <a:defRPr sz="20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7759700" y="3552825"/>
            <a:ext cx="6032500" cy="2819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defRPr sz="1800" baseline="0">
                <a:solidFill>
                  <a:srgbClr val="696A6D"/>
                </a:solidFill>
                <a:latin typeface="+mn-lt"/>
              </a:defRPr>
            </a:lvl1pPr>
            <a:lvl2pPr marL="457200" indent="-228600">
              <a:tabLst>
                <a:tab pos="457200" algn="l"/>
              </a:tabLst>
              <a:defRPr sz="1800">
                <a:latin typeface="Arial Nova" panose="020B0504020202020204" pitchFamily="34" charset="0"/>
              </a:defRPr>
            </a:lvl2pPr>
            <a:lvl3pPr marL="685800" indent="-228600">
              <a:tabLst>
                <a:tab pos="685800" algn="l"/>
              </a:tabLst>
              <a:defRPr sz="1800">
                <a:latin typeface="Arial Nova" panose="020B0504020202020204" pitchFamily="34" charset="0"/>
              </a:defRPr>
            </a:lvl3pPr>
            <a:lvl4pPr marL="914400" indent="-228600">
              <a:tabLst>
                <a:tab pos="914400" algn="l"/>
              </a:tabLst>
              <a:defRPr sz="1800">
                <a:latin typeface="Arial Nova" panose="020B0504020202020204" pitchFamily="34" charset="0"/>
              </a:defRPr>
            </a:lvl4pPr>
          </a:lstStyle>
          <a:p>
            <a:pPr lvl="0"/>
            <a:r>
              <a:rPr lang="en-US"/>
              <a:t>Slide text 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743622" y="2362200"/>
            <a:ext cx="6048578" cy="91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600" baseline="0">
                <a:solidFill>
                  <a:srgbClr val="569BBE"/>
                </a:solidFill>
                <a:latin typeface="+mj-lt"/>
              </a:defRPr>
            </a:lvl1pPr>
          </a:lstStyle>
          <a:p>
            <a:r>
              <a:rPr lang="en-US" b="1">
                <a:solidFill>
                  <a:srgbClr val="569BBE"/>
                </a:solidFill>
                <a:latin typeface="Arial Nova" panose="020B0504020202020204" pitchFamily="34" charset="0"/>
              </a:rPr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648294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with Tex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4630400" cy="8229600"/>
          </a:xfrm>
          <a:prstGeom prst="rect">
            <a:avLst/>
          </a:prstGeom>
        </p:spPr>
        <p:txBody>
          <a:bodyPr lIns="0" tIns="0" rIns="0" bIns="0" anchor="ctr" anchorCtr="1"/>
          <a:lstStyle>
            <a:lvl1pPr>
              <a:defRPr sz="20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-4011" y="1752600"/>
            <a:ext cx="7734300" cy="4724400"/>
          </a:xfrm>
          <a:prstGeom prst="rect">
            <a:avLst/>
          </a:prstGeom>
          <a:solidFill>
            <a:srgbClr val="FF7F41"/>
          </a:solidFill>
        </p:spPr>
        <p:txBody>
          <a:bodyPr lIns="841248" tIns="1828800" rIns="914400" bIns="457200"/>
          <a:lstStyle>
            <a:lvl1pPr algn="l">
              <a:defRPr sz="1800" b="0" baseline="0">
                <a:solidFill>
                  <a:schemeClr val="bg2"/>
                </a:solidFill>
                <a:latin typeface="+mn-lt"/>
              </a:defRPr>
            </a:lvl1pPr>
            <a:lvl2pPr marL="457200" indent="-228600">
              <a:tabLst>
                <a:tab pos="457200" algn="l"/>
              </a:tabLst>
              <a:defRPr sz="1800">
                <a:latin typeface="Arial Nova" panose="020B0504020202020204" pitchFamily="34" charset="0"/>
              </a:defRPr>
            </a:lvl2pPr>
            <a:lvl3pPr marL="685800" indent="-228600">
              <a:tabLst>
                <a:tab pos="685800" algn="l"/>
              </a:tabLst>
              <a:defRPr sz="1800">
                <a:latin typeface="Arial Nova" panose="020B0504020202020204" pitchFamily="34" charset="0"/>
              </a:defRPr>
            </a:lvl3pPr>
            <a:lvl4pPr marL="914400" indent="-228600">
              <a:tabLst>
                <a:tab pos="914400" algn="l"/>
              </a:tabLst>
              <a:defRPr sz="1800">
                <a:latin typeface="Arial Nova" panose="020B0504020202020204" pitchFamily="34" charset="0"/>
              </a:defRPr>
            </a:lvl4pPr>
          </a:lstStyle>
          <a:p>
            <a:pPr lvl="0"/>
            <a:r>
              <a:rPr lang="en-US"/>
              <a:t>Slide text 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856211" y="2362200"/>
            <a:ext cx="6340678" cy="91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lvl1pPr algn="l">
              <a:defRPr sz="3600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b="1">
                <a:solidFill>
                  <a:srgbClr val="569BBE"/>
                </a:solidFill>
                <a:latin typeface="Arial Nova" panose="020B0504020202020204" pitchFamily="34" charset="0"/>
              </a:rPr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738422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31284" y="7480123"/>
            <a:ext cx="1371600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fld id="{A1823C49-A3F2-420A-9340-418D13EAE394}" type="slidenum">
              <a:rPr lang="en-US" sz="1600" smtClean="0">
                <a:solidFill>
                  <a:srgbClr val="696A6D"/>
                </a:solidFill>
                <a:latin typeface="Arial Nova" panose="020B0504020202020204" pitchFamily="34" charset="0"/>
              </a:rPr>
              <a:t>‹#›</a:t>
            </a:fld>
            <a:endParaRPr lang="en-US" sz="1600" dirty="0">
              <a:solidFill>
                <a:srgbClr val="696A6D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862013" y="8174736"/>
            <a:ext cx="3657600" cy="65294"/>
          </a:xfrm>
          <a:prstGeom prst="rect">
            <a:avLst/>
          </a:prstGeom>
          <a:solidFill>
            <a:srgbClr val="569B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0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73" r:id="rId12"/>
    <p:sldLayoutId id="2147483776" r:id="rId13"/>
  </p:sldLayoutIdLst>
  <p:hf hdr="0" ftr="0" dt="0"/>
  <p:txStyles>
    <p:titleStyle>
      <a:lvl1pPr algn="l" defTabSz="1306025" rtl="0" eaLnBrk="1" latinLnBrk="0" hangingPunct="1">
        <a:spcBef>
          <a:spcPct val="0"/>
        </a:spcBef>
        <a:buNone/>
        <a:defRPr sz="3600" b="1" kern="1200">
          <a:solidFill>
            <a:srgbClr val="569BBE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SzTx/>
        <a:buFont typeface="Arial" panose="020B0604020202020204" pitchFamily="34" charset="0"/>
        <a:buNone/>
        <a:tabLst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HelveticaNeueLT Pro 55 Roman" pitchFamily="34" charset="0"/>
        <a:buChar char="•"/>
        <a:tabLst>
          <a:tab pos="914400" algn="l"/>
        </a:tabLst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4572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HelveticaNeueLT Pro 55 Roman" pitchFamily="34" charset="0"/>
        <a:buChar char="•"/>
        <a:tabLst>
          <a:tab pos="1371600" algn="l"/>
        </a:tabLst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830388" indent="-458788" algn="l" defTabSz="1306025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HelveticaNeueLT Pro 55 Roman" pitchFamily="34" charset="0"/>
        <a:buChar char="•"/>
        <a:tabLst>
          <a:tab pos="1828800" algn="l"/>
        </a:tabLst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79460" indent="0" algn="l" defTabSz="1306025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1566" indent="-326505" algn="l" defTabSz="13060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4579" indent="-326505" algn="l" defTabSz="13060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7592" indent="-326505" algn="l" defTabSz="13060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0604" indent="-326505" algn="l" defTabSz="13060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01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025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038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051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06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074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097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3450" y="7486650"/>
            <a:ext cx="1524000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fld id="{FF4E24D7-8214-4A54-A92E-256C97C5C388}" type="slidenum">
              <a:rPr lang="en-US" sz="1600" smtClean="0">
                <a:solidFill>
                  <a:srgbClr val="696A6D"/>
                </a:solidFill>
                <a:latin typeface="Arial Nova" panose="020B0504020202020204" pitchFamily="34" charset="0"/>
              </a:rPr>
              <a:t>‹#›</a:t>
            </a:fld>
            <a:endParaRPr lang="en-US" sz="1600" dirty="0">
              <a:solidFill>
                <a:srgbClr val="696A6D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862013" y="8174736"/>
            <a:ext cx="3657600" cy="65294"/>
          </a:xfrm>
          <a:prstGeom prst="rect">
            <a:avLst/>
          </a:prstGeom>
          <a:solidFill>
            <a:srgbClr val="569B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26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3" r:id="rId3"/>
    <p:sldLayoutId id="2147483794" r:id="rId4"/>
    <p:sldLayoutId id="2147483792" r:id="rId5"/>
  </p:sldLayoutIdLst>
  <p:hf hdr="0" ftr="0" dt="0"/>
  <p:txStyles>
    <p:titleStyle>
      <a:lvl1pPr algn="l" defTabSz="1306025" rtl="0" eaLnBrk="1" latinLnBrk="0" hangingPunct="1">
        <a:spcBef>
          <a:spcPct val="0"/>
        </a:spcBef>
        <a:buNone/>
        <a:defRPr sz="3600" b="1" kern="1200">
          <a:solidFill>
            <a:srgbClr val="569BBE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SzTx/>
        <a:buFont typeface="Arial" panose="020B0604020202020204" pitchFamily="34" charset="0"/>
        <a:buNone/>
        <a:tabLst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HelveticaNeueLT Pro 55 Roman" pitchFamily="34" charset="0"/>
        <a:buChar char="•"/>
        <a:tabLst>
          <a:tab pos="914400" algn="l"/>
        </a:tabLst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4572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HelveticaNeueLT Pro 55 Roman" pitchFamily="34" charset="0"/>
        <a:buChar char="•"/>
        <a:tabLst>
          <a:tab pos="1371600" algn="l"/>
        </a:tabLst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830388" indent="-458788" algn="l" defTabSz="1306025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HelveticaNeueLT Pro 55 Roman" pitchFamily="34" charset="0"/>
        <a:buChar char="•"/>
        <a:tabLst>
          <a:tab pos="1828800" algn="l"/>
        </a:tabLst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79460" indent="0" algn="l" defTabSz="1306025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1566" indent="-326505" algn="l" defTabSz="13060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4579" indent="-326505" algn="l" defTabSz="13060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7592" indent="-326505" algn="l" defTabSz="13060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0604" indent="-326505" algn="l" defTabSz="13060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01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025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038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051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06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074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097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38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95" r:id="rId2"/>
    <p:sldLayoutId id="2147483771" r:id="rId3"/>
    <p:sldLayoutId id="2147483777" r:id="rId4"/>
    <p:sldLayoutId id="2147483778" r:id="rId5"/>
    <p:sldLayoutId id="2147483770" r:id="rId6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HelveticaNeueLT Pro 55 Roman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28.png"/><Relationship Id="rId26" Type="http://schemas.openxmlformats.org/officeDocument/2006/relationships/image" Target="../media/image33.png"/><Relationship Id="rId39" Type="http://schemas.openxmlformats.org/officeDocument/2006/relationships/image" Target="../media/image43.png"/><Relationship Id="rId21" Type="http://schemas.microsoft.com/office/2007/relationships/hdphoto" Target="../media/hdphoto5.wdp"/><Relationship Id="rId34" Type="http://schemas.openxmlformats.org/officeDocument/2006/relationships/image" Target="../media/image39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29" Type="http://schemas.openxmlformats.org/officeDocument/2006/relationships/image" Target="../media/image35.jpeg"/><Relationship Id="rId41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emko.com/services/european-certification/wheel-mark" TargetMode="External"/><Relationship Id="rId11" Type="http://schemas.openxmlformats.org/officeDocument/2006/relationships/hyperlink" Target="http://www.iecee.org/default.html" TargetMode="External"/><Relationship Id="rId24" Type="http://schemas.openxmlformats.org/officeDocument/2006/relationships/image" Target="../media/image32.png"/><Relationship Id="rId32" Type="http://schemas.microsoft.com/office/2007/relationships/hdphoto" Target="../media/hdphoto9.wdp"/><Relationship Id="rId37" Type="http://schemas.microsoft.com/office/2007/relationships/hdphoto" Target="../media/hdphoto10.wdp"/><Relationship Id="rId40" Type="http://schemas.openxmlformats.org/officeDocument/2006/relationships/image" Target="../media/image44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23" Type="http://schemas.microsoft.com/office/2007/relationships/hdphoto" Target="../media/hdphoto6.wdp"/><Relationship Id="rId28" Type="http://schemas.openxmlformats.org/officeDocument/2006/relationships/image" Target="../media/image34.jpeg"/><Relationship Id="rId36" Type="http://schemas.openxmlformats.org/officeDocument/2006/relationships/image" Target="../media/image41.png"/><Relationship Id="rId10" Type="http://schemas.openxmlformats.org/officeDocument/2006/relationships/image" Target="../media/image23.wmf"/><Relationship Id="rId19" Type="http://schemas.openxmlformats.org/officeDocument/2006/relationships/image" Target="../media/image29.jpeg"/><Relationship Id="rId31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22.jpeg"/><Relationship Id="rId14" Type="http://schemas.openxmlformats.org/officeDocument/2006/relationships/image" Target="../media/image25.png"/><Relationship Id="rId22" Type="http://schemas.openxmlformats.org/officeDocument/2006/relationships/image" Target="../media/image31.png"/><Relationship Id="rId27" Type="http://schemas.microsoft.com/office/2007/relationships/hdphoto" Target="../media/hdphoto8.wdp"/><Relationship Id="rId30" Type="http://schemas.openxmlformats.org/officeDocument/2006/relationships/image" Target="../media/image36.jpeg"/><Relationship Id="rId35" Type="http://schemas.openxmlformats.org/officeDocument/2006/relationships/image" Target="../media/image40.png"/><Relationship Id="rId8" Type="http://schemas.openxmlformats.org/officeDocument/2006/relationships/hyperlink" Target="http://www.nemko.com/services/european-certification/nordic-certification-service-emko" TargetMode="External"/><Relationship Id="rId3" Type="http://schemas.openxmlformats.org/officeDocument/2006/relationships/hyperlink" Target="http://www.nemko.com/services/asian-certification/kc-mark" TargetMode="External"/><Relationship Id="rId12" Type="http://schemas.openxmlformats.org/officeDocument/2006/relationships/image" Target="../media/image24.png"/><Relationship Id="rId17" Type="http://schemas.microsoft.com/office/2007/relationships/hdphoto" Target="../media/hdphoto4.wdp"/><Relationship Id="rId25" Type="http://schemas.microsoft.com/office/2007/relationships/hdphoto" Target="../media/hdphoto7.wdp"/><Relationship Id="rId33" Type="http://schemas.openxmlformats.org/officeDocument/2006/relationships/image" Target="../media/image38.jpeg"/><Relationship Id="rId38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A42F53-16E3-A070-40C8-AF68B1C566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Nemko Canada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320D79-EF35-0F50-711F-9BEAB79A8F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Sim Jagpal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EB6562-73AF-00F2-B490-7B00169A2C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V.1/2025</a:t>
            </a:r>
          </a:p>
        </p:txBody>
      </p:sp>
    </p:spTree>
    <p:extLst>
      <p:ext uri="{BB962C8B-B14F-4D97-AF65-F5344CB8AC3E}">
        <p14:creationId xmlns:p14="http://schemas.microsoft.com/office/powerpoint/2010/main" val="1320004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A73B7766-C1CF-4F26-7982-29AE3A215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r="2796"/>
          <a:stretch/>
        </p:blipFill>
        <p:spPr>
          <a:xfrm>
            <a:off x="20" y="1295400"/>
            <a:ext cx="7749520" cy="5638800"/>
          </a:xfrm>
          <a:noFill/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88AC2F-26B0-3EB6-A527-6F2F7E371A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96100" y="1752600"/>
            <a:ext cx="7734300" cy="4724400"/>
          </a:xfrm>
        </p:spPr>
        <p:txBody>
          <a:bodyPr>
            <a:normAutofit lnSpcReduction="10000"/>
          </a:bodyPr>
          <a:lstStyle/>
          <a:p>
            <a:pPr marL="285750" indent="-285750">
              <a:buClr>
                <a:schemeClr val="tx2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/>
              <a:t>124.201 international CB Test Certificates (CBTCs) were issued in 2024</a:t>
            </a:r>
          </a:p>
          <a:p>
            <a:pPr marL="285750" indent="-285750">
              <a:buClr>
                <a:schemeClr val="tx2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In 2023, Nemko ranked 8th globally among the 94 NCBs (National Certification Bodies), having issued 5.604 CBTCs.</a:t>
            </a:r>
          </a:p>
          <a:p>
            <a:pPr marL="285750" indent="-285750">
              <a:buClr>
                <a:schemeClr val="tx2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/>
              <a:t>We focus on the product categories HOUS (household appliances), ITAV (IT- &amp; A/V equipment), OFF (office equipment) and TRON (audio/video equipment)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CB6366-C10F-C7CA-C6D7-5EB01959D4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756322" y="2362200"/>
            <a:ext cx="6340678" cy="9144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3300" dirty="0"/>
              <a:t>Nemko is a leading global issuer of CB certificates</a:t>
            </a:r>
          </a:p>
        </p:txBody>
      </p:sp>
    </p:spTree>
    <p:extLst>
      <p:ext uri="{BB962C8B-B14F-4D97-AF65-F5344CB8AC3E}">
        <p14:creationId xmlns:p14="http://schemas.microsoft.com/office/powerpoint/2010/main" val="28258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63639-5F60-8DD1-B81A-F89924A292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5E9EBF"/>
                </a:solidFill>
              </a:rPr>
              <a:t>Certifications we offer</a:t>
            </a:r>
            <a:endParaRPr lang="en-NO"/>
          </a:p>
        </p:txBody>
      </p:sp>
      <p:pic>
        <p:nvPicPr>
          <p:cNvPr id="5" name="Picture 18" descr="http://www.nemko.com/sites/default/files/imagecache/140w/images/KCC_small.jpg">
            <a:hlinkClick r:id="rId3"/>
            <a:extLst>
              <a:ext uri="{FF2B5EF4-FFF2-40B4-BE49-F238E27FC236}">
                <a16:creationId xmlns:a16="http://schemas.microsoft.com/office/drawing/2014/main" id="{838C08F0-A125-BBAB-8034-955BFAE9C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5" r="19277"/>
          <a:stretch/>
        </p:blipFill>
        <p:spPr bwMode="auto">
          <a:xfrm>
            <a:off x="8735357" y="5661633"/>
            <a:ext cx="787843" cy="78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http://www.nemko.com/sites/default/files/imagecache/140w/images/Ratt_tgl_0.jpg">
            <a:hlinkClick r:id="rId6"/>
            <a:extLst>
              <a:ext uri="{FF2B5EF4-FFF2-40B4-BE49-F238E27FC236}">
                <a16:creationId xmlns:a16="http://schemas.microsoft.com/office/drawing/2014/main" id="{D26EB572-58FD-CA38-991B-F9A04617D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r="11281"/>
          <a:stretch/>
        </p:blipFill>
        <p:spPr bwMode="auto">
          <a:xfrm>
            <a:off x="5919291" y="4180002"/>
            <a:ext cx="97616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8" descr="http://www.nemko.com/sites/default/files/imagecache/140w/images/EMKO.jpg">
            <a:hlinkClick r:id="rId8"/>
            <a:extLst>
              <a:ext uri="{FF2B5EF4-FFF2-40B4-BE49-F238E27FC236}">
                <a16:creationId xmlns:a16="http://schemas.microsoft.com/office/drawing/2014/main" id="{DEBB6FD1-8765-E0CB-C191-D8B006E7DF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5" r="16715"/>
          <a:stretch/>
        </p:blipFill>
        <p:spPr bwMode="auto">
          <a:xfrm>
            <a:off x="10393248" y="5516073"/>
            <a:ext cx="976474" cy="91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6">
            <a:extLst>
              <a:ext uri="{FF2B5EF4-FFF2-40B4-BE49-F238E27FC236}">
                <a16:creationId xmlns:a16="http://schemas.microsoft.com/office/drawing/2014/main" id="{F817708B-83E2-267F-461F-8D2B7F1AA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883" y="5608596"/>
            <a:ext cx="862648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1" descr="IECEE">
            <a:hlinkClick r:id="rId11"/>
            <a:extLst>
              <a:ext uri="{FF2B5EF4-FFF2-40B4-BE49-F238E27FC236}">
                <a16:creationId xmlns:a16="http://schemas.microsoft.com/office/drawing/2014/main" id="{ECA4D6F2-89F1-D16F-793D-1FFABDB2E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alphaModFix amt="78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510" y="4188733"/>
            <a:ext cx="769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2" descr="New China mark CCC Dec 01">
            <a:extLst>
              <a:ext uri="{FF2B5EF4-FFF2-40B4-BE49-F238E27FC236}">
                <a16:creationId xmlns:a16="http://schemas.microsoft.com/office/drawing/2014/main" id="{EED8E172-DA11-C59E-57AC-0D3B724A3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702" y="4234533"/>
            <a:ext cx="912814" cy="74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3" descr="PSE mark">
            <a:extLst>
              <a:ext uri="{FF2B5EF4-FFF2-40B4-BE49-F238E27FC236}">
                <a16:creationId xmlns:a16="http://schemas.microsoft.com/office/drawing/2014/main" id="{18AA8965-A595-775F-FE62-7AABACEB6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40" y="5630424"/>
            <a:ext cx="969964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6">
            <a:extLst>
              <a:ext uri="{FF2B5EF4-FFF2-40B4-BE49-F238E27FC236}">
                <a16:creationId xmlns:a16="http://schemas.microsoft.com/office/drawing/2014/main" id="{15CD01AB-A048-AF88-CF5F-1557E09D6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558" y="4204212"/>
            <a:ext cx="77311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7">
            <a:extLst>
              <a:ext uri="{FF2B5EF4-FFF2-40B4-BE49-F238E27FC236}">
                <a16:creationId xmlns:a16="http://schemas.microsoft.com/office/drawing/2014/main" id="{BBF38C91-1F90-0CE7-4FF5-DA7D7801E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757" y="4234533"/>
            <a:ext cx="712470" cy="71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9" descr="http://www.uploadlibrary.com/customerservices/EAC-logo3.jpg">
            <a:extLst>
              <a:ext uri="{FF2B5EF4-FFF2-40B4-BE49-F238E27FC236}">
                <a16:creationId xmlns:a16="http://schemas.microsoft.com/office/drawing/2014/main" id="{434199A2-E6CC-BF6D-32B7-4B4E6A6FE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2010" y="5701147"/>
            <a:ext cx="831217" cy="67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19A8C0-F03F-ED3A-D856-0D95F27E664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955" y="2774194"/>
            <a:ext cx="736699" cy="7366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E6CFFA-8492-7DFB-7AFB-EE46F81BC6F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35" y="2800987"/>
            <a:ext cx="1103801" cy="691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3CD0DE-5852-4ED3-F398-BB13CB52DF0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alphaModFix amt="63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05" y="2576117"/>
            <a:ext cx="1065698" cy="1051100"/>
          </a:xfrm>
          <a:prstGeom prst="rect">
            <a:avLst/>
          </a:prstGeom>
        </p:spPr>
      </p:pic>
      <p:pic>
        <p:nvPicPr>
          <p:cNvPr id="18" name="Picture 2" descr="L:\Nemko Administrasjon (Tidl. Nemko AS common area)\Brand\Marks\Green Mark\Logo files\Green\nemko_eco_icon_GREEN.jpg">
            <a:extLst>
              <a:ext uri="{FF2B5EF4-FFF2-40B4-BE49-F238E27FC236}">
                <a16:creationId xmlns:a16="http://schemas.microsoft.com/office/drawing/2014/main" id="{B67FACC3-2D54-5A23-8671-14F6AB0E2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3" t="11957" r="11593" b="11957"/>
          <a:stretch/>
        </p:blipFill>
        <p:spPr bwMode="auto">
          <a:xfrm>
            <a:off x="1055271" y="5590791"/>
            <a:ext cx="863902" cy="85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L:\Nemko Administrasjon (Tidl. Nemko AS common area)\Brand\Marks\ENEC\JPG\ENEC.jpg">
            <a:extLst>
              <a:ext uri="{FF2B5EF4-FFF2-40B4-BE49-F238E27FC236}">
                <a16:creationId xmlns:a16="http://schemas.microsoft.com/office/drawing/2014/main" id="{66162118-AA1E-A06F-1D09-E27CE6FDF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742" y="4261618"/>
            <a:ext cx="1063913" cy="62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L:\Nemko Administrasjon (Tidl. Nemko AS common area)\Brand\Marks\BSMI\BSMI mark - black.jpg">
            <a:extLst>
              <a:ext uri="{FF2B5EF4-FFF2-40B4-BE49-F238E27FC236}">
                <a16:creationId xmlns:a16="http://schemas.microsoft.com/office/drawing/2014/main" id="{F5C77623-4795-BA41-E549-90498E72C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 t="19236" r="17723" b="19236"/>
          <a:stretch/>
        </p:blipFill>
        <p:spPr bwMode="auto">
          <a:xfrm>
            <a:off x="3815363" y="5711017"/>
            <a:ext cx="814464" cy="76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L:\Salg  (Tidl. FL)\Marketing\Marketing &amp; Communication\Brand\Nemko Guide and Logo\mark\EMC copy.jpg">
            <a:extLst>
              <a:ext uri="{FF2B5EF4-FFF2-40B4-BE49-F238E27FC236}">
                <a16:creationId xmlns:a16="http://schemas.microsoft.com/office/drawing/2014/main" id="{FC43FD1C-DAE7-AD10-1EBB-EFE4B9185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11" y="4237987"/>
            <a:ext cx="1440524" cy="6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L:\Salg  (Tidl. FL)\Marketing\Marketing &amp; Communication\Brand\Nemko Guide and Logo\mark\ex.jpg">
            <a:extLst>
              <a:ext uri="{FF2B5EF4-FFF2-40B4-BE49-F238E27FC236}">
                <a16:creationId xmlns:a16="http://schemas.microsoft.com/office/drawing/2014/main" id="{DA8CFA74-24D0-D6C9-156B-343750E28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alphaModFix amt="50000"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53" y="5684705"/>
            <a:ext cx="919566" cy="77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L:\Salg  (Tidl. FL)\Marketing\Marketing &amp; Communication\Brand\Nemko Guide and Logo\mark\NS-mål copy.jpg">
            <a:extLst>
              <a:ext uri="{FF2B5EF4-FFF2-40B4-BE49-F238E27FC236}">
                <a16:creationId xmlns:a16="http://schemas.microsoft.com/office/drawing/2014/main" id="{BC5294A8-66B4-9DF0-C503-F67BA9456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001" y="4351539"/>
            <a:ext cx="686685" cy="44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:\Users\kangju\Desktop\Logos\EEV.png">
            <a:extLst>
              <a:ext uri="{FF2B5EF4-FFF2-40B4-BE49-F238E27FC236}">
                <a16:creationId xmlns:a16="http://schemas.microsoft.com/office/drawing/2014/main" id="{3A4E457E-9E04-E0B0-0FA4-6A8554911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615" y="2788721"/>
            <a:ext cx="1343465" cy="67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C:\Users\kangju\Desktop\Logos\logo5.png">
            <a:extLst>
              <a:ext uri="{FF2B5EF4-FFF2-40B4-BE49-F238E27FC236}">
                <a16:creationId xmlns:a16="http://schemas.microsoft.com/office/drawing/2014/main" id="{B76B9BE2-4454-34DB-02E4-26DFB12B8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308" y="2839140"/>
            <a:ext cx="1198128" cy="66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04E7D7-1D50-76A8-8F01-94BD51ED5DC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42" y="2589499"/>
            <a:ext cx="1206762" cy="1044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FF51C9-744D-A941-AB21-0EEC8B320A8B}"/>
              </a:ext>
            </a:extLst>
          </p:cNvPr>
          <p:cNvPicPr>
            <a:picLocks noChangeAspect="1"/>
          </p:cNvPicPr>
          <p:nvPr/>
        </p:nvPicPr>
        <p:blipFill>
          <a:blip r:embed="rId38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496" y="2665360"/>
            <a:ext cx="1233729" cy="923200"/>
          </a:xfrm>
          <a:prstGeom prst="rect">
            <a:avLst/>
          </a:prstGeom>
        </p:spPr>
      </p:pic>
      <p:pic>
        <p:nvPicPr>
          <p:cNvPr id="28" name="Picture 27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FA044079-E977-F8C6-2FA4-CEBF51B220FA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380" y="2778499"/>
            <a:ext cx="1585695" cy="845704"/>
          </a:xfrm>
          <a:prstGeom prst="rect">
            <a:avLst/>
          </a:prstGeom>
        </p:spPr>
      </p:pic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93175A9-BCF9-1AFB-161F-3570A6105F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314" y="2589499"/>
            <a:ext cx="1215281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0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2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75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CB0F4F-079B-618C-036B-121B0D09AA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Our guidance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992440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ppy businesspeople laughing while collaborating on a new project in an office. Group of diverse businesspeople using a laptop while working together in a modern workspace.">
            <a:extLst>
              <a:ext uri="{FF2B5EF4-FFF2-40B4-BE49-F238E27FC236}">
                <a16:creationId xmlns:a16="http://schemas.microsoft.com/office/drawing/2014/main" id="{0F33BD18-E6A7-A867-D9BD-1DBFE3DE2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8" r="328" b="1"/>
          <a:stretch/>
        </p:blipFill>
        <p:spPr bwMode="auto">
          <a:xfrm>
            <a:off x="20" y="1295400"/>
            <a:ext cx="7749520" cy="56388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D98B3A-6A6E-D059-04E9-C2B4A85221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r="152"/>
          <a:stretch/>
        </p:blipFill>
        <p:spPr>
          <a:xfrm>
            <a:off x="0" y="1295399"/>
            <a:ext cx="7733064" cy="56388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539B85-B6BA-5C53-9BC3-5BF5B97B26B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96100" y="1752599"/>
            <a:ext cx="7734300" cy="4724400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5E9EBF"/>
                </a:solidFill>
              </a:rPr>
              <a:t>Our vision</a:t>
            </a:r>
          </a:p>
          <a:p>
            <a:pPr marL="342900" lvl="2" indent="0">
              <a:buNone/>
            </a:pPr>
            <a:r>
              <a:rPr lang="en-US" dirty="0">
                <a:solidFill>
                  <a:srgbClr val="696A6D"/>
                </a:solidFill>
              </a:rPr>
              <a:t>Nemko makes the world a safer place</a:t>
            </a:r>
          </a:p>
          <a:p>
            <a:pPr marL="342900" lvl="2" indent="0">
              <a:buNone/>
            </a:pPr>
            <a:endParaRPr lang="en-US" dirty="0">
              <a:solidFill>
                <a:srgbClr val="696A6D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5E9EBF"/>
                </a:solidFill>
              </a:rPr>
              <a:t>Mission statement</a:t>
            </a:r>
          </a:p>
          <a:p>
            <a:pPr marL="342900" lvl="2" indent="0">
              <a:buNone/>
            </a:pPr>
            <a:r>
              <a:rPr lang="en-US" dirty="0">
                <a:solidFill>
                  <a:srgbClr val="696A6D"/>
                </a:solidFill>
              </a:rPr>
              <a:t>Nemko ensures the safety, security and sustainability of products and systems, by providing third-party assurance and global market access solutions</a:t>
            </a:r>
            <a:endParaRPr lang="en-NO" dirty="0">
              <a:solidFill>
                <a:srgbClr val="696A6D"/>
              </a:solidFill>
            </a:endParaRPr>
          </a:p>
          <a:p>
            <a:pPr marL="0" indent="0">
              <a:buNone/>
            </a:pPr>
            <a:endParaRPr lang="en-NO" dirty="0">
              <a:solidFill>
                <a:srgbClr val="696A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25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CB0F4F-079B-618C-036B-121B0D09AA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Values</a:t>
            </a:r>
          </a:p>
        </p:txBody>
      </p:sp>
    </p:spTree>
    <p:extLst>
      <p:ext uri="{BB962C8B-B14F-4D97-AF65-F5344CB8AC3E}">
        <p14:creationId xmlns:p14="http://schemas.microsoft.com/office/powerpoint/2010/main" val="654782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44C98-0E4A-2F25-078A-0E2419B23D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>
                <a:solidFill>
                  <a:srgbClr val="5E9EBF"/>
                </a:solidFill>
              </a:rPr>
              <a:t>We…</a:t>
            </a:r>
            <a:endParaRPr lang="en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B7A53F-E718-216E-10A0-A35AD59994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" r="3434" b="1540"/>
          <a:stretch/>
        </p:blipFill>
        <p:spPr>
          <a:xfrm>
            <a:off x="764654" y="3465508"/>
            <a:ext cx="3279805" cy="2194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92BEA-EB00-D597-DC5B-84CB33040B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9" b="10099"/>
          <a:stretch/>
        </p:blipFill>
        <p:spPr>
          <a:xfrm>
            <a:off x="7383725" y="3465508"/>
            <a:ext cx="329184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D4A241-91AA-4B0C-FA2A-BD945C71ADCE}"/>
              </a:ext>
            </a:extLst>
          </p:cNvPr>
          <p:cNvSpPr txBox="1"/>
          <p:nvPr/>
        </p:nvSpPr>
        <p:spPr>
          <a:xfrm>
            <a:off x="685800" y="2438400"/>
            <a:ext cx="3305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Deliver a great customer experience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43113-76F9-1BC2-6542-5D6992012F0E}"/>
              </a:ext>
            </a:extLst>
          </p:cNvPr>
          <p:cNvSpPr txBox="1"/>
          <p:nvPr/>
        </p:nvSpPr>
        <p:spPr>
          <a:xfrm>
            <a:off x="3847192" y="2457270"/>
            <a:ext cx="3733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Promote continuous learning and development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AB809D-4E6D-EEB4-5354-65199E8D075B}"/>
              </a:ext>
            </a:extLst>
          </p:cNvPr>
          <p:cNvSpPr txBox="1"/>
          <p:nvPr/>
        </p:nvSpPr>
        <p:spPr>
          <a:xfrm>
            <a:off x="7406608" y="2474908"/>
            <a:ext cx="3305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Care for people and the environment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B34C6-4319-DF30-9E8D-902D58B43392}"/>
              </a:ext>
            </a:extLst>
          </p:cNvPr>
          <p:cNvSpPr txBox="1"/>
          <p:nvPr/>
        </p:nvSpPr>
        <p:spPr>
          <a:xfrm>
            <a:off x="10829107" y="2482127"/>
            <a:ext cx="309143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Demonstrate integrity and deliver quality</a:t>
            </a:r>
          </a:p>
          <a:p>
            <a:br>
              <a:rPr lang="en-US" dirty="0"/>
            </a:br>
            <a:endParaRPr lang="en-US" sz="2000" dirty="0">
              <a:solidFill>
                <a:schemeClr val="tx2"/>
              </a:solidFill>
              <a:latin typeface="HelveticaNeueLT Pro 45 Lt" pitchFamily="34" charset="0"/>
              <a:ea typeface="Helvetica Neue Light" panose="02000403000000020004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844909-862B-371D-C4F1-6718F20844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240" t="15762" r="5659" b="5550"/>
          <a:stretch/>
        </p:blipFill>
        <p:spPr>
          <a:xfrm>
            <a:off x="10711719" y="3465508"/>
            <a:ext cx="3266958" cy="2194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395942-BC26-661F-247E-6F9BC043B0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" r="8336"/>
          <a:stretch/>
        </p:blipFill>
        <p:spPr>
          <a:xfrm>
            <a:off x="4080613" y="3465508"/>
            <a:ext cx="326695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5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206815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lose-up of a building&#10;&#10;Description automatically generated">
            <a:extLst>
              <a:ext uri="{FF2B5EF4-FFF2-40B4-BE49-F238E27FC236}">
                <a16:creationId xmlns:a16="http://schemas.microsoft.com/office/drawing/2014/main" id="{54E0B0EE-C2D4-B599-3F1B-3239A124D4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r="4185"/>
          <a:stretch/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8E1146-6C50-338E-1456-B20710B927B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96100" y="1752600"/>
            <a:ext cx="7734300" cy="492955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68B746-E478-678F-BCA7-54A33EEACD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13047" y="1752600"/>
            <a:ext cx="6340678" cy="914400"/>
          </a:xfrm>
        </p:spPr>
        <p:txBody>
          <a:bodyPr anchor="ctr">
            <a:normAutofit/>
          </a:bodyPr>
          <a:lstStyle/>
          <a:p>
            <a:r>
              <a:rPr lang="en-GB" dirty="0"/>
              <a:t>Our history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4029EB2-468C-B7E0-9FB4-CD44002DC7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166389"/>
              </p:ext>
            </p:extLst>
          </p:nvPr>
        </p:nvGraphicFramePr>
        <p:xfrm>
          <a:off x="7164277" y="2614246"/>
          <a:ext cx="7197946" cy="3927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575">
                  <a:extLst>
                    <a:ext uri="{9D8B030D-6E8A-4147-A177-3AD203B41FA5}">
                      <a16:colId xmlns:a16="http://schemas.microsoft.com/office/drawing/2014/main" val="3414475079"/>
                    </a:ext>
                  </a:extLst>
                </a:gridCol>
                <a:gridCol w="5828371">
                  <a:extLst>
                    <a:ext uri="{9D8B030D-6E8A-4147-A177-3AD203B41FA5}">
                      <a16:colId xmlns:a16="http://schemas.microsoft.com/office/drawing/2014/main" val="1245785501"/>
                    </a:ext>
                  </a:extLst>
                </a:gridCol>
              </a:tblGrid>
              <a:tr h="425288"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1933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06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rgbClr val="696A6D"/>
                          </a:solidFill>
                        </a:rPr>
                        <a:t>Established by the </a:t>
                      </a:r>
                      <a:r>
                        <a:rPr lang="en-US" sz="1800" b="0" dirty="0">
                          <a:solidFill>
                            <a:srgbClr val="696A6D"/>
                          </a:solidFill>
                        </a:rPr>
                        <a:t>Norwegian government </a:t>
                      </a:r>
                      <a:endParaRPr lang="en-GB" sz="1800" b="0" dirty="0">
                        <a:solidFill>
                          <a:srgbClr val="696A6D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3141155"/>
                  </a:ext>
                </a:extLst>
              </a:tr>
              <a:tr h="425288"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1991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06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rgbClr val="696A6D"/>
                          </a:solidFill>
                        </a:rPr>
                        <a:t>Became </a:t>
                      </a:r>
                      <a:r>
                        <a:rPr lang="en-US" sz="1800" b="0" dirty="0">
                          <a:solidFill>
                            <a:srgbClr val="696A6D"/>
                          </a:solidFill>
                        </a:rPr>
                        <a:t>independent self-owned private foundation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9125430"/>
                  </a:ext>
                </a:extLst>
              </a:tr>
              <a:tr h="543740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rgbClr val="5E9EBF"/>
                          </a:solidFill>
                        </a:rPr>
                        <a:t>1992-2003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rgbClr val="696A6D"/>
                          </a:solidFill>
                        </a:rPr>
                        <a:t>Established offices and laboratories around the world</a:t>
                      </a:r>
                      <a:br>
                        <a:rPr lang="en-US" sz="1800" b="0" dirty="0">
                          <a:solidFill>
                            <a:srgbClr val="696A6D"/>
                          </a:solidFill>
                        </a:rPr>
                      </a:br>
                      <a:br>
                        <a:rPr lang="en-US" sz="1800" b="0" dirty="0">
                          <a:solidFill>
                            <a:srgbClr val="696A6D"/>
                          </a:solidFill>
                        </a:rPr>
                      </a:br>
                      <a:r>
                        <a:rPr lang="en-US" sz="1800" b="0" kern="1200" dirty="0">
                          <a:solidFill>
                            <a:srgbClr val="5E9EBF"/>
                          </a:solidFill>
                          <a:latin typeface="+mn-lt"/>
                          <a:ea typeface="+mn-ea"/>
                          <a:cs typeface="+mn-cs"/>
                        </a:rPr>
                        <a:t>2000     Nemko in Ottawa</a:t>
                      </a:r>
                      <a:br>
                        <a:rPr lang="en-US" sz="1800" b="0" kern="1200" dirty="0">
                          <a:solidFill>
                            <a:srgbClr val="5E9EBF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kern="1200" dirty="0">
                          <a:solidFill>
                            <a:srgbClr val="5E9EBF"/>
                          </a:solidFill>
                          <a:latin typeface="+mn-lt"/>
                          <a:ea typeface="+mn-ea"/>
                          <a:cs typeface="+mn-cs"/>
                        </a:rPr>
                        <a:t>2013     Nemko in Montreal</a:t>
                      </a:r>
                      <a:br>
                        <a:rPr lang="en-US" sz="1800" b="0" kern="1200" dirty="0">
                          <a:solidFill>
                            <a:srgbClr val="5E9EBF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kern="1200" dirty="0">
                          <a:solidFill>
                            <a:srgbClr val="5E9EBF"/>
                          </a:solidFill>
                          <a:latin typeface="+mn-lt"/>
                          <a:ea typeface="+mn-ea"/>
                          <a:cs typeface="+mn-cs"/>
                        </a:rPr>
                        <a:t>2018     Nemko in Toronto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9605010"/>
                  </a:ext>
                </a:extLst>
              </a:tr>
              <a:tr h="42528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rgbClr val="5E9EBF"/>
                          </a:solidFill>
                        </a:rPr>
                        <a:t>2020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rgbClr val="696A6D"/>
                          </a:solidFill>
                        </a:rPr>
                        <a:t>Launched Cybersecurity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518820"/>
                  </a:ext>
                </a:extLst>
              </a:tr>
              <a:tr h="776772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rgbClr val="5E9EBF"/>
                          </a:solidFill>
                        </a:rPr>
                        <a:t>2022</a:t>
                      </a:r>
                    </a:p>
                    <a:p>
                      <a:endParaRPr lang="en-US" sz="1800" b="0" dirty="0">
                        <a:solidFill>
                          <a:srgbClr val="5E9EBF"/>
                        </a:solidFill>
                      </a:endParaRPr>
                    </a:p>
                    <a:p>
                      <a:br>
                        <a:rPr lang="en-US" sz="1800" b="0" dirty="0">
                          <a:solidFill>
                            <a:srgbClr val="5E9EBF"/>
                          </a:solidFill>
                        </a:rPr>
                      </a:br>
                      <a:r>
                        <a:rPr lang="en-US" sz="1800" b="0" dirty="0">
                          <a:solidFill>
                            <a:srgbClr val="5E9EBF"/>
                          </a:solidFill>
                        </a:rPr>
                        <a:t>2024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06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696A6D"/>
                          </a:solidFill>
                        </a:rPr>
                        <a:t>Merged with Sintef Norlab, adding 13 chemical testing locations in Norway</a:t>
                      </a:r>
                      <a:br>
                        <a:rPr lang="en-US" sz="1800" b="0" dirty="0">
                          <a:solidFill>
                            <a:srgbClr val="696A6D"/>
                          </a:solidFill>
                        </a:rPr>
                      </a:br>
                      <a:endParaRPr lang="en-US" sz="1800" b="0" dirty="0">
                        <a:solidFill>
                          <a:srgbClr val="696A6D"/>
                        </a:solidFill>
                      </a:endParaRPr>
                    </a:p>
                    <a:p>
                      <a:pPr marL="0" marR="0" lvl="0" indent="0" algn="l" defTabSz="1306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696A6D"/>
                          </a:solidFill>
                        </a:rPr>
                        <a:t>Established Nemko Digital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4597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4063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90E5EF-6159-3D9B-F792-F64121C947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>
                <a:solidFill>
                  <a:srgbClr val="5E9EBF"/>
                </a:solidFill>
                <a:latin typeface="HelveticaNeueLT Pro 45 Lt"/>
                <a:ea typeface="Helvetica Neue Thin" panose="020B0403020202020204" pitchFamily="34" charset="0"/>
              </a:rPr>
              <a:t>Our services</a:t>
            </a:r>
            <a:endParaRPr lang="en-NO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C33F55A-FFEE-C034-4A04-2EF6E75DC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9643" y="2374899"/>
            <a:ext cx="11113" cy="671513"/>
          </a:xfrm>
          <a:prstGeom prst="rect">
            <a:avLst/>
          </a:prstGeom>
          <a:solidFill>
            <a:srgbClr val="B4B5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11EC809B-8A72-EA36-07DA-C90149243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0672" y="1974789"/>
            <a:ext cx="23179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  <a:cs typeface="+mn-cs"/>
              </a:rPr>
              <a:t>Pre-compliance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DAA3222C-E28B-5392-034F-AD8119815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3580" y="3362054"/>
            <a:ext cx="22281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  <a:cs typeface="+mn-cs"/>
              </a:rPr>
              <a:t>Product testing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FF31AEBD-5E97-32A4-2924-A4C4042D9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9861" y="4607235"/>
            <a:ext cx="29318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defTabSz="914400"/>
            <a:r>
              <a:rPr lang="en-US" altLang="en-US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  <a:cs typeface="+mn-cs"/>
              </a:rPr>
              <a:t>Product certification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87D6CA1E-7A00-5E05-6127-556A64B6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9336" y="5855590"/>
            <a:ext cx="32124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algn="r" defTabSz="91440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  <a:cs typeface="+mn-cs"/>
              </a:rPr>
              <a:t>International approval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8EB3C471-3FAE-5DCF-BE09-9C26A66FD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8646" y="4620388"/>
            <a:ext cx="23387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</a:rPr>
              <a:t>Field evaluation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26037D0E-A055-5ADE-2259-FA947F900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8646" y="5868229"/>
            <a:ext cx="17609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  <a:cs typeface="+mn-cs"/>
              </a:rPr>
              <a:t>Digital Trust</a:t>
            </a: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18CC9BA6-15DE-0BBA-8C8A-F3F33D4E3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313" y="7278686"/>
            <a:ext cx="19668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/>
            <a:r>
              <a:rPr lang="en-US" altLang="en-US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  <a:cs typeface="+mn-cs"/>
              </a:rPr>
              <a:t>Sustainability</a:t>
            </a: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96ADC30F-BB7A-A430-15C9-1E0789859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9643" y="6591299"/>
            <a:ext cx="11113" cy="671513"/>
          </a:xfrm>
          <a:prstGeom prst="rect">
            <a:avLst/>
          </a:prstGeom>
          <a:solidFill>
            <a:srgbClr val="B4B5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7920BD52-6184-951D-0B5F-AADCC0A76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8531" y="3559173"/>
            <a:ext cx="2228400" cy="10800"/>
          </a:xfrm>
          <a:prstGeom prst="rect">
            <a:avLst/>
          </a:prstGeom>
          <a:solidFill>
            <a:srgbClr val="B4B5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653DA12A-930E-43D0-5F0D-3FAD523AD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7643" y="4813299"/>
            <a:ext cx="996157" cy="10800"/>
          </a:xfrm>
          <a:prstGeom prst="rect">
            <a:avLst/>
          </a:prstGeom>
          <a:solidFill>
            <a:srgbClr val="B4B5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B0F0367D-A7F3-740B-88EE-540B9092D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8531" y="6065836"/>
            <a:ext cx="1282276" cy="10800"/>
          </a:xfrm>
          <a:prstGeom prst="rect">
            <a:avLst/>
          </a:prstGeom>
          <a:solidFill>
            <a:srgbClr val="B4B5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336F02C9-1F4A-9005-2947-E194C1817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2610" y="3526155"/>
            <a:ext cx="1619258" cy="10800"/>
          </a:xfrm>
          <a:prstGeom prst="rect">
            <a:avLst/>
          </a:prstGeom>
          <a:solidFill>
            <a:srgbClr val="B4B5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Rectangle 20">
            <a:extLst>
              <a:ext uri="{FF2B5EF4-FFF2-40B4-BE49-F238E27FC236}">
                <a16:creationId xmlns:a16="http://schemas.microsoft.com/office/drawing/2014/main" id="{4CCD0F55-C122-C21A-2928-9DF3D4873DB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53489" y="4824412"/>
            <a:ext cx="1589267" cy="10800"/>
          </a:xfrm>
          <a:prstGeom prst="rect">
            <a:avLst/>
          </a:prstGeom>
          <a:solidFill>
            <a:srgbClr val="B4B5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3A62D642-CE23-BDE9-7A97-837AC0D726A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670300" y="6078536"/>
            <a:ext cx="2391568" cy="10800"/>
          </a:xfrm>
          <a:prstGeom prst="rect">
            <a:avLst/>
          </a:prstGeom>
          <a:solidFill>
            <a:srgbClr val="B4B5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86AC300A-79CB-1A74-62D6-ECADEB4ED08C}"/>
              </a:ext>
            </a:extLst>
          </p:cNvPr>
          <p:cNvSpPr>
            <a:spLocks noEditPoints="1"/>
          </p:cNvSpPr>
          <p:nvPr/>
        </p:nvSpPr>
        <p:spPr bwMode="auto">
          <a:xfrm>
            <a:off x="5531643" y="3035299"/>
            <a:ext cx="3567113" cy="3570288"/>
          </a:xfrm>
          <a:custGeom>
            <a:avLst/>
            <a:gdLst>
              <a:gd name="T0" fmla="*/ 981 w 6743"/>
              <a:gd name="T1" fmla="*/ 994 h 6747"/>
              <a:gd name="T2" fmla="*/ 43 w 6743"/>
              <a:gd name="T3" fmla="*/ 3380 h 6747"/>
              <a:gd name="T4" fmla="*/ 981 w 6743"/>
              <a:gd name="T5" fmla="*/ 994 h 6747"/>
              <a:gd name="T6" fmla="*/ 994 w 6743"/>
              <a:gd name="T7" fmla="*/ 981 h 6747"/>
              <a:gd name="T8" fmla="*/ 981 w 6743"/>
              <a:gd name="T9" fmla="*/ 994 h 6747"/>
              <a:gd name="T10" fmla="*/ 3363 w 6743"/>
              <a:gd name="T11" fmla="*/ 0 h 6747"/>
              <a:gd name="T12" fmla="*/ 1011 w 6743"/>
              <a:gd name="T13" fmla="*/ 1023 h 6747"/>
              <a:gd name="T14" fmla="*/ 3363 w 6743"/>
              <a:gd name="T15" fmla="*/ 0 h 6747"/>
              <a:gd name="T16" fmla="*/ 3371 w 6743"/>
              <a:gd name="T17" fmla="*/ 21 h 6747"/>
              <a:gd name="T18" fmla="*/ 3380 w 6743"/>
              <a:gd name="T19" fmla="*/ 0 h 6747"/>
              <a:gd name="T20" fmla="*/ 5732 w 6743"/>
              <a:gd name="T21" fmla="*/ 1023 h 6747"/>
              <a:gd name="T22" fmla="*/ 3380 w 6743"/>
              <a:gd name="T23" fmla="*/ 0 h 6747"/>
              <a:gd name="T24" fmla="*/ 5758 w 6743"/>
              <a:gd name="T25" fmla="*/ 985 h 6747"/>
              <a:gd name="T26" fmla="*/ 5741 w 6743"/>
              <a:gd name="T27" fmla="*/ 1002 h 6747"/>
              <a:gd name="T28" fmla="*/ 5762 w 6743"/>
              <a:gd name="T29" fmla="*/ 994 h 6747"/>
              <a:gd name="T30" fmla="*/ 6701 w 6743"/>
              <a:gd name="T31" fmla="*/ 3380 h 6747"/>
              <a:gd name="T32" fmla="*/ 5762 w 6743"/>
              <a:gd name="T33" fmla="*/ 994 h 6747"/>
              <a:gd name="T34" fmla="*/ 6743 w 6743"/>
              <a:gd name="T35" fmla="*/ 3380 h 6747"/>
              <a:gd name="T36" fmla="*/ 6743 w 6743"/>
              <a:gd name="T37" fmla="*/ 3363 h 6747"/>
              <a:gd name="T38" fmla="*/ 5762 w 6743"/>
              <a:gd name="T39" fmla="*/ 5749 h 6747"/>
              <a:gd name="T40" fmla="*/ 6701 w 6743"/>
              <a:gd name="T41" fmla="*/ 3363 h 6747"/>
              <a:gd name="T42" fmla="*/ 5762 w 6743"/>
              <a:gd name="T43" fmla="*/ 5749 h 6747"/>
              <a:gd name="T44" fmla="*/ 5741 w 6743"/>
              <a:gd name="T45" fmla="*/ 5741 h 6747"/>
              <a:gd name="T46" fmla="*/ 5749 w 6743"/>
              <a:gd name="T47" fmla="*/ 5762 h 6747"/>
              <a:gd name="T48" fmla="*/ 3363 w 6743"/>
              <a:gd name="T49" fmla="*/ 6701 h 6747"/>
              <a:gd name="T50" fmla="*/ 5749 w 6743"/>
              <a:gd name="T51" fmla="*/ 5762 h 6747"/>
              <a:gd name="T52" fmla="*/ 3371 w 6743"/>
              <a:gd name="T53" fmla="*/ 6747 h 6747"/>
              <a:gd name="T54" fmla="*/ 3371 w 6743"/>
              <a:gd name="T55" fmla="*/ 6722 h 6747"/>
              <a:gd name="T56" fmla="*/ 3363 w 6743"/>
              <a:gd name="T57" fmla="*/ 6743 h 6747"/>
              <a:gd name="T58" fmla="*/ 1011 w 6743"/>
              <a:gd name="T59" fmla="*/ 5720 h 6747"/>
              <a:gd name="T60" fmla="*/ 3363 w 6743"/>
              <a:gd name="T61" fmla="*/ 6743 h 6747"/>
              <a:gd name="T62" fmla="*/ 985 w 6743"/>
              <a:gd name="T63" fmla="*/ 5758 h 6747"/>
              <a:gd name="T64" fmla="*/ 1002 w 6743"/>
              <a:gd name="T65" fmla="*/ 5741 h 6747"/>
              <a:gd name="T66" fmla="*/ 981 w 6743"/>
              <a:gd name="T67" fmla="*/ 5749 h 6747"/>
              <a:gd name="T68" fmla="*/ 43 w 6743"/>
              <a:gd name="T69" fmla="*/ 3363 h 6747"/>
              <a:gd name="T70" fmla="*/ 981 w 6743"/>
              <a:gd name="T71" fmla="*/ 5749 h 6747"/>
              <a:gd name="T72" fmla="*/ 0 w 6743"/>
              <a:gd name="T73" fmla="*/ 3363 h 6747"/>
              <a:gd name="T74" fmla="*/ 0 w 6743"/>
              <a:gd name="T75" fmla="*/ 3380 h 67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743" h="6747">
                <a:moveTo>
                  <a:pt x="0" y="3363"/>
                </a:moveTo>
                <a:lnTo>
                  <a:pt x="981" y="994"/>
                </a:lnTo>
                <a:lnTo>
                  <a:pt x="1023" y="1011"/>
                </a:lnTo>
                <a:lnTo>
                  <a:pt x="43" y="3380"/>
                </a:lnTo>
                <a:lnTo>
                  <a:pt x="0" y="3363"/>
                </a:lnTo>
                <a:close/>
                <a:moveTo>
                  <a:pt x="981" y="994"/>
                </a:moveTo>
                <a:lnTo>
                  <a:pt x="985" y="985"/>
                </a:lnTo>
                <a:lnTo>
                  <a:pt x="994" y="981"/>
                </a:lnTo>
                <a:lnTo>
                  <a:pt x="1002" y="1002"/>
                </a:lnTo>
                <a:lnTo>
                  <a:pt x="981" y="994"/>
                </a:lnTo>
                <a:close/>
                <a:moveTo>
                  <a:pt x="994" y="981"/>
                </a:moveTo>
                <a:lnTo>
                  <a:pt x="3363" y="0"/>
                </a:lnTo>
                <a:lnTo>
                  <a:pt x="3380" y="42"/>
                </a:lnTo>
                <a:lnTo>
                  <a:pt x="1011" y="1023"/>
                </a:lnTo>
                <a:lnTo>
                  <a:pt x="994" y="981"/>
                </a:lnTo>
                <a:close/>
                <a:moveTo>
                  <a:pt x="3363" y="0"/>
                </a:moveTo>
                <a:lnTo>
                  <a:pt x="3380" y="0"/>
                </a:lnTo>
                <a:lnTo>
                  <a:pt x="3371" y="21"/>
                </a:lnTo>
                <a:lnTo>
                  <a:pt x="3363" y="0"/>
                </a:lnTo>
                <a:close/>
                <a:moveTo>
                  <a:pt x="3380" y="0"/>
                </a:moveTo>
                <a:lnTo>
                  <a:pt x="5749" y="981"/>
                </a:lnTo>
                <a:lnTo>
                  <a:pt x="5732" y="1023"/>
                </a:lnTo>
                <a:lnTo>
                  <a:pt x="3363" y="42"/>
                </a:lnTo>
                <a:lnTo>
                  <a:pt x="3380" y="0"/>
                </a:lnTo>
                <a:close/>
                <a:moveTo>
                  <a:pt x="5749" y="981"/>
                </a:moveTo>
                <a:lnTo>
                  <a:pt x="5758" y="985"/>
                </a:lnTo>
                <a:lnTo>
                  <a:pt x="5762" y="994"/>
                </a:lnTo>
                <a:lnTo>
                  <a:pt x="5741" y="1002"/>
                </a:lnTo>
                <a:lnTo>
                  <a:pt x="5749" y="981"/>
                </a:lnTo>
                <a:close/>
                <a:moveTo>
                  <a:pt x="5762" y="994"/>
                </a:moveTo>
                <a:lnTo>
                  <a:pt x="6743" y="3363"/>
                </a:lnTo>
                <a:lnTo>
                  <a:pt x="6701" y="3380"/>
                </a:lnTo>
                <a:lnTo>
                  <a:pt x="5720" y="1011"/>
                </a:lnTo>
                <a:lnTo>
                  <a:pt x="5762" y="994"/>
                </a:lnTo>
                <a:close/>
                <a:moveTo>
                  <a:pt x="6743" y="3363"/>
                </a:moveTo>
                <a:lnTo>
                  <a:pt x="6743" y="3380"/>
                </a:lnTo>
                <a:lnTo>
                  <a:pt x="6722" y="3372"/>
                </a:lnTo>
                <a:lnTo>
                  <a:pt x="6743" y="3363"/>
                </a:lnTo>
                <a:close/>
                <a:moveTo>
                  <a:pt x="6743" y="3380"/>
                </a:moveTo>
                <a:lnTo>
                  <a:pt x="5762" y="5749"/>
                </a:lnTo>
                <a:lnTo>
                  <a:pt x="5720" y="5732"/>
                </a:lnTo>
                <a:lnTo>
                  <a:pt x="6701" y="3363"/>
                </a:lnTo>
                <a:lnTo>
                  <a:pt x="6743" y="3380"/>
                </a:lnTo>
                <a:close/>
                <a:moveTo>
                  <a:pt x="5762" y="5749"/>
                </a:moveTo>
                <a:lnTo>
                  <a:pt x="5749" y="5762"/>
                </a:lnTo>
                <a:lnTo>
                  <a:pt x="5741" y="5741"/>
                </a:lnTo>
                <a:lnTo>
                  <a:pt x="5762" y="5749"/>
                </a:lnTo>
                <a:close/>
                <a:moveTo>
                  <a:pt x="5749" y="5762"/>
                </a:moveTo>
                <a:lnTo>
                  <a:pt x="3380" y="6743"/>
                </a:lnTo>
                <a:lnTo>
                  <a:pt x="3363" y="6701"/>
                </a:lnTo>
                <a:lnTo>
                  <a:pt x="5732" y="5720"/>
                </a:lnTo>
                <a:lnTo>
                  <a:pt x="5749" y="5762"/>
                </a:lnTo>
                <a:close/>
                <a:moveTo>
                  <a:pt x="3380" y="6743"/>
                </a:moveTo>
                <a:lnTo>
                  <a:pt x="3371" y="6747"/>
                </a:lnTo>
                <a:lnTo>
                  <a:pt x="3363" y="6743"/>
                </a:lnTo>
                <a:lnTo>
                  <a:pt x="3371" y="6722"/>
                </a:lnTo>
                <a:lnTo>
                  <a:pt x="3380" y="6743"/>
                </a:lnTo>
                <a:close/>
                <a:moveTo>
                  <a:pt x="3363" y="6743"/>
                </a:moveTo>
                <a:lnTo>
                  <a:pt x="994" y="5762"/>
                </a:lnTo>
                <a:lnTo>
                  <a:pt x="1011" y="5720"/>
                </a:lnTo>
                <a:lnTo>
                  <a:pt x="3380" y="6701"/>
                </a:lnTo>
                <a:lnTo>
                  <a:pt x="3363" y="6743"/>
                </a:lnTo>
                <a:close/>
                <a:moveTo>
                  <a:pt x="994" y="5762"/>
                </a:moveTo>
                <a:lnTo>
                  <a:pt x="985" y="5758"/>
                </a:lnTo>
                <a:lnTo>
                  <a:pt x="981" y="5749"/>
                </a:lnTo>
                <a:lnTo>
                  <a:pt x="1002" y="5741"/>
                </a:lnTo>
                <a:lnTo>
                  <a:pt x="994" y="5762"/>
                </a:lnTo>
                <a:close/>
                <a:moveTo>
                  <a:pt x="981" y="5749"/>
                </a:moveTo>
                <a:lnTo>
                  <a:pt x="0" y="3380"/>
                </a:lnTo>
                <a:lnTo>
                  <a:pt x="43" y="3363"/>
                </a:lnTo>
                <a:lnTo>
                  <a:pt x="1023" y="5732"/>
                </a:lnTo>
                <a:lnTo>
                  <a:pt x="981" y="5749"/>
                </a:lnTo>
                <a:close/>
                <a:moveTo>
                  <a:pt x="0" y="3380"/>
                </a:moveTo>
                <a:lnTo>
                  <a:pt x="0" y="3363"/>
                </a:lnTo>
                <a:lnTo>
                  <a:pt x="22" y="3372"/>
                </a:lnTo>
                <a:lnTo>
                  <a:pt x="0" y="3380"/>
                </a:lnTo>
                <a:close/>
              </a:path>
            </a:pathLst>
          </a:custGeom>
          <a:solidFill>
            <a:srgbClr val="B4B5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18016E21-CB08-7C70-4F34-0DFA91537D82}"/>
              </a:ext>
            </a:extLst>
          </p:cNvPr>
          <p:cNvSpPr>
            <a:spLocks/>
          </p:cNvSpPr>
          <p:nvPr/>
        </p:nvSpPr>
        <p:spPr bwMode="auto">
          <a:xfrm>
            <a:off x="5341143" y="4616449"/>
            <a:ext cx="403225" cy="404813"/>
          </a:xfrm>
          <a:custGeom>
            <a:avLst/>
            <a:gdLst>
              <a:gd name="T0" fmla="*/ 676 w 762"/>
              <a:gd name="T1" fmla="*/ 141 h 763"/>
              <a:gd name="T2" fmla="*/ 709 w 762"/>
              <a:gd name="T3" fmla="*/ 188 h 763"/>
              <a:gd name="T4" fmla="*/ 733 w 762"/>
              <a:gd name="T5" fmla="*/ 238 h 763"/>
              <a:gd name="T6" fmla="*/ 750 w 762"/>
              <a:gd name="T7" fmla="*/ 291 h 763"/>
              <a:gd name="T8" fmla="*/ 760 w 762"/>
              <a:gd name="T9" fmla="*/ 345 h 763"/>
              <a:gd name="T10" fmla="*/ 762 w 762"/>
              <a:gd name="T11" fmla="*/ 400 h 763"/>
              <a:gd name="T12" fmla="*/ 755 w 762"/>
              <a:gd name="T13" fmla="*/ 455 h 763"/>
              <a:gd name="T14" fmla="*/ 740 w 762"/>
              <a:gd name="T15" fmla="*/ 508 h 763"/>
              <a:gd name="T16" fmla="*/ 718 w 762"/>
              <a:gd name="T17" fmla="*/ 559 h 763"/>
              <a:gd name="T18" fmla="*/ 688 w 762"/>
              <a:gd name="T19" fmla="*/ 607 h 763"/>
              <a:gd name="T20" fmla="*/ 650 w 762"/>
              <a:gd name="T21" fmla="*/ 651 h 763"/>
              <a:gd name="T22" fmla="*/ 605 w 762"/>
              <a:gd name="T23" fmla="*/ 690 h 763"/>
              <a:gd name="T24" fmla="*/ 558 w 762"/>
              <a:gd name="T25" fmla="*/ 719 h 763"/>
              <a:gd name="T26" fmla="*/ 507 w 762"/>
              <a:gd name="T27" fmla="*/ 742 h 763"/>
              <a:gd name="T28" fmla="*/ 453 w 762"/>
              <a:gd name="T29" fmla="*/ 756 h 763"/>
              <a:gd name="T30" fmla="*/ 399 w 762"/>
              <a:gd name="T31" fmla="*/ 762 h 763"/>
              <a:gd name="T32" fmla="*/ 344 w 762"/>
              <a:gd name="T33" fmla="*/ 761 h 763"/>
              <a:gd name="T34" fmla="*/ 290 w 762"/>
              <a:gd name="T35" fmla="*/ 752 h 763"/>
              <a:gd name="T36" fmla="*/ 237 w 762"/>
              <a:gd name="T37" fmla="*/ 735 h 763"/>
              <a:gd name="T38" fmla="*/ 187 w 762"/>
              <a:gd name="T39" fmla="*/ 710 h 763"/>
              <a:gd name="T40" fmla="*/ 140 w 762"/>
              <a:gd name="T41" fmla="*/ 677 h 763"/>
              <a:gd name="T42" fmla="*/ 97 w 762"/>
              <a:gd name="T43" fmla="*/ 637 h 763"/>
              <a:gd name="T44" fmla="*/ 62 w 762"/>
              <a:gd name="T45" fmla="*/ 592 h 763"/>
              <a:gd name="T46" fmla="*/ 35 w 762"/>
              <a:gd name="T47" fmla="*/ 542 h 763"/>
              <a:gd name="T48" fmla="*/ 15 w 762"/>
              <a:gd name="T49" fmla="*/ 490 h 763"/>
              <a:gd name="T50" fmla="*/ 4 w 762"/>
              <a:gd name="T51" fmla="*/ 437 h 763"/>
              <a:gd name="T52" fmla="*/ 0 w 762"/>
              <a:gd name="T53" fmla="*/ 382 h 763"/>
              <a:gd name="T54" fmla="*/ 4 w 762"/>
              <a:gd name="T55" fmla="*/ 327 h 763"/>
              <a:gd name="T56" fmla="*/ 15 w 762"/>
              <a:gd name="T57" fmla="*/ 273 h 763"/>
              <a:gd name="T58" fmla="*/ 35 w 762"/>
              <a:gd name="T59" fmla="*/ 221 h 763"/>
              <a:gd name="T60" fmla="*/ 62 w 762"/>
              <a:gd name="T61" fmla="*/ 172 h 763"/>
              <a:gd name="T62" fmla="*/ 97 w 762"/>
              <a:gd name="T63" fmla="*/ 126 h 763"/>
              <a:gd name="T64" fmla="*/ 140 w 762"/>
              <a:gd name="T65" fmla="*/ 86 h 763"/>
              <a:gd name="T66" fmla="*/ 187 w 762"/>
              <a:gd name="T67" fmla="*/ 53 h 763"/>
              <a:gd name="T68" fmla="*/ 237 w 762"/>
              <a:gd name="T69" fmla="*/ 28 h 763"/>
              <a:gd name="T70" fmla="*/ 290 w 762"/>
              <a:gd name="T71" fmla="*/ 11 h 763"/>
              <a:gd name="T72" fmla="*/ 344 w 762"/>
              <a:gd name="T73" fmla="*/ 2 h 763"/>
              <a:gd name="T74" fmla="*/ 399 w 762"/>
              <a:gd name="T75" fmla="*/ 1 h 763"/>
              <a:gd name="T76" fmla="*/ 453 w 762"/>
              <a:gd name="T77" fmla="*/ 7 h 763"/>
              <a:gd name="T78" fmla="*/ 507 w 762"/>
              <a:gd name="T79" fmla="*/ 22 h 763"/>
              <a:gd name="T80" fmla="*/ 558 w 762"/>
              <a:gd name="T81" fmla="*/ 44 h 763"/>
              <a:gd name="T82" fmla="*/ 605 w 762"/>
              <a:gd name="T83" fmla="*/ 75 h 763"/>
              <a:gd name="T84" fmla="*/ 650 w 762"/>
              <a:gd name="T85" fmla="*/ 112 h 7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62" h="763">
                <a:moveTo>
                  <a:pt x="650" y="112"/>
                </a:moveTo>
                <a:lnTo>
                  <a:pt x="664" y="126"/>
                </a:lnTo>
                <a:lnTo>
                  <a:pt x="676" y="141"/>
                </a:lnTo>
                <a:lnTo>
                  <a:pt x="688" y="156"/>
                </a:lnTo>
                <a:lnTo>
                  <a:pt x="699" y="172"/>
                </a:lnTo>
                <a:lnTo>
                  <a:pt x="709" y="188"/>
                </a:lnTo>
                <a:lnTo>
                  <a:pt x="718" y="205"/>
                </a:lnTo>
                <a:lnTo>
                  <a:pt x="726" y="221"/>
                </a:lnTo>
                <a:lnTo>
                  <a:pt x="733" y="238"/>
                </a:lnTo>
                <a:lnTo>
                  <a:pt x="740" y="256"/>
                </a:lnTo>
                <a:lnTo>
                  <a:pt x="745" y="273"/>
                </a:lnTo>
                <a:lnTo>
                  <a:pt x="750" y="291"/>
                </a:lnTo>
                <a:lnTo>
                  <a:pt x="755" y="309"/>
                </a:lnTo>
                <a:lnTo>
                  <a:pt x="758" y="327"/>
                </a:lnTo>
                <a:lnTo>
                  <a:pt x="760" y="345"/>
                </a:lnTo>
                <a:lnTo>
                  <a:pt x="762" y="363"/>
                </a:lnTo>
                <a:lnTo>
                  <a:pt x="762" y="382"/>
                </a:lnTo>
                <a:lnTo>
                  <a:pt x="762" y="400"/>
                </a:lnTo>
                <a:lnTo>
                  <a:pt x="760" y="418"/>
                </a:lnTo>
                <a:lnTo>
                  <a:pt x="758" y="437"/>
                </a:lnTo>
                <a:lnTo>
                  <a:pt x="755" y="455"/>
                </a:lnTo>
                <a:lnTo>
                  <a:pt x="750" y="473"/>
                </a:lnTo>
                <a:lnTo>
                  <a:pt x="745" y="490"/>
                </a:lnTo>
                <a:lnTo>
                  <a:pt x="740" y="508"/>
                </a:lnTo>
                <a:lnTo>
                  <a:pt x="733" y="525"/>
                </a:lnTo>
                <a:lnTo>
                  <a:pt x="726" y="542"/>
                </a:lnTo>
                <a:lnTo>
                  <a:pt x="718" y="559"/>
                </a:lnTo>
                <a:lnTo>
                  <a:pt x="709" y="576"/>
                </a:lnTo>
                <a:lnTo>
                  <a:pt x="699" y="592"/>
                </a:lnTo>
                <a:lnTo>
                  <a:pt x="688" y="607"/>
                </a:lnTo>
                <a:lnTo>
                  <a:pt x="676" y="622"/>
                </a:lnTo>
                <a:lnTo>
                  <a:pt x="664" y="637"/>
                </a:lnTo>
                <a:lnTo>
                  <a:pt x="650" y="651"/>
                </a:lnTo>
                <a:lnTo>
                  <a:pt x="636" y="664"/>
                </a:lnTo>
                <a:lnTo>
                  <a:pt x="620" y="677"/>
                </a:lnTo>
                <a:lnTo>
                  <a:pt x="605" y="690"/>
                </a:lnTo>
                <a:lnTo>
                  <a:pt x="590" y="700"/>
                </a:lnTo>
                <a:lnTo>
                  <a:pt x="574" y="710"/>
                </a:lnTo>
                <a:lnTo>
                  <a:pt x="558" y="719"/>
                </a:lnTo>
                <a:lnTo>
                  <a:pt x="541" y="728"/>
                </a:lnTo>
                <a:lnTo>
                  <a:pt x="524" y="735"/>
                </a:lnTo>
                <a:lnTo>
                  <a:pt x="507" y="742"/>
                </a:lnTo>
                <a:lnTo>
                  <a:pt x="488" y="747"/>
                </a:lnTo>
                <a:lnTo>
                  <a:pt x="471" y="752"/>
                </a:lnTo>
                <a:lnTo>
                  <a:pt x="453" y="756"/>
                </a:lnTo>
                <a:lnTo>
                  <a:pt x="435" y="759"/>
                </a:lnTo>
                <a:lnTo>
                  <a:pt x="417" y="761"/>
                </a:lnTo>
                <a:lnTo>
                  <a:pt x="399" y="762"/>
                </a:lnTo>
                <a:lnTo>
                  <a:pt x="381" y="763"/>
                </a:lnTo>
                <a:lnTo>
                  <a:pt x="362" y="762"/>
                </a:lnTo>
                <a:lnTo>
                  <a:pt x="344" y="761"/>
                </a:lnTo>
                <a:lnTo>
                  <a:pt x="326" y="759"/>
                </a:lnTo>
                <a:lnTo>
                  <a:pt x="308" y="756"/>
                </a:lnTo>
                <a:lnTo>
                  <a:pt x="290" y="752"/>
                </a:lnTo>
                <a:lnTo>
                  <a:pt x="272" y="747"/>
                </a:lnTo>
                <a:lnTo>
                  <a:pt x="255" y="742"/>
                </a:lnTo>
                <a:lnTo>
                  <a:pt x="237" y="735"/>
                </a:lnTo>
                <a:lnTo>
                  <a:pt x="220" y="728"/>
                </a:lnTo>
                <a:lnTo>
                  <a:pt x="203" y="719"/>
                </a:lnTo>
                <a:lnTo>
                  <a:pt x="187" y="710"/>
                </a:lnTo>
                <a:lnTo>
                  <a:pt x="171" y="700"/>
                </a:lnTo>
                <a:lnTo>
                  <a:pt x="155" y="690"/>
                </a:lnTo>
                <a:lnTo>
                  <a:pt x="140" y="677"/>
                </a:lnTo>
                <a:lnTo>
                  <a:pt x="126" y="664"/>
                </a:lnTo>
                <a:lnTo>
                  <a:pt x="110" y="651"/>
                </a:lnTo>
                <a:lnTo>
                  <a:pt x="97" y="637"/>
                </a:lnTo>
                <a:lnTo>
                  <a:pt x="84" y="622"/>
                </a:lnTo>
                <a:lnTo>
                  <a:pt x="73" y="607"/>
                </a:lnTo>
                <a:lnTo>
                  <a:pt x="62" y="592"/>
                </a:lnTo>
                <a:lnTo>
                  <a:pt x="52" y="576"/>
                </a:lnTo>
                <a:lnTo>
                  <a:pt x="43" y="559"/>
                </a:lnTo>
                <a:lnTo>
                  <a:pt x="35" y="542"/>
                </a:lnTo>
                <a:lnTo>
                  <a:pt x="27" y="525"/>
                </a:lnTo>
                <a:lnTo>
                  <a:pt x="21" y="508"/>
                </a:lnTo>
                <a:lnTo>
                  <a:pt x="15" y="490"/>
                </a:lnTo>
                <a:lnTo>
                  <a:pt x="10" y="473"/>
                </a:lnTo>
                <a:lnTo>
                  <a:pt x="7" y="455"/>
                </a:lnTo>
                <a:lnTo>
                  <a:pt x="4" y="437"/>
                </a:lnTo>
                <a:lnTo>
                  <a:pt x="1" y="418"/>
                </a:lnTo>
                <a:lnTo>
                  <a:pt x="0" y="400"/>
                </a:lnTo>
                <a:lnTo>
                  <a:pt x="0" y="382"/>
                </a:lnTo>
                <a:lnTo>
                  <a:pt x="0" y="363"/>
                </a:lnTo>
                <a:lnTo>
                  <a:pt x="1" y="345"/>
                </a:lnTo>
                <a:lnTo>
                  <a:pt x="4" y="327"/>
                </a:lnTo>
                <a:lnTo>
                  <a:pt x="7" y="309"/>
                </a:lnTo>
                <a:lnTo>
                  <a:pt x="10" y="291"/>
                </a:lnTo>
                <a:lnTo>
                  <a:pt x="15" y="273"/>
                </a:lnTo>
                <a:lnTo>
                  <a:pt x="21" y="256"/>
                </a:lnTo>
                <a:lnTo>
                  <a:pt x="27" y="238"/>
                </a:lnTo>
                <a:lnTo>
                  <a:pt x="35" y="221"/>
                </a:lnTo>
                <a:lnTo>
                  <a:pt x="43" y="205"/>
                </a:lnTo>
                <a:lnTo>
                  <a:pt x="52" y="188"/>
                </a:lnTo>
                <a:lnTo>
                  <a:pt x="62" y="172"/>
                </a:lnTo>
                <a:lnTo>
                  <a:pt x="73" y="156"/>
                </a:lnTo>
                <a:lnTo>
                  <a:pt x="84" y="141"/>
                </a:lnTo>
                <a:lnTo>
                  <a:pt x="97" y="126"/>
                </a:lnTo>
                <a:lnTo>
                  <a:pt x="110" y="112"/>
                </a:lnTo>
                <a:lnTo>
                  <a:pt x="126" y="99"/>
                </a:lnTo>
                <a:lnTo>
                  <a:pt x="140" y="86"/>
                </a:lnTo>
                <a:lnTo>
                  <a:pt x="155" y="75"/>
                </a:lnTo>
                <a:lnTo>
                  <a:pt x="171" y="64"/>
                </a:lnTo>
                <a:lnTo>
                  <a:pt x="187" y="53"/>
                </a:lnTo>
                <a:lnTo>
                  <a:pt x="203" y="44"/>
                </a:lnTo>
                <a:lnTo>
                  <a:pt x="220" y="36"/>
                </a:lnTo>
                <a:lnTo>
                  <a:pt x="237" y="28"/>
                </a:lnTo>
                <a:lnTo>
                  <a:pt x="255" y="22"/>
                </a:lnTo>
                <a:lnTo>
                  <a:pt x="272" y="16"/>
                </a:lnTo>
                <a:lnTo>
                  <a:pt x="290" y="11"/>
                </a:lnTo>
                <a:lnTo>
                  <a:pt x="308" y="7"/>
                </a:lnTo>
                <a:lnTo>
                  <a:pt x="326" y="4"/>
                </a:lnTo>
                <a:lnTo>
                  <a:pt x="344" y="2"/>
                </a:lnTo>
                <a:lnTo>
                  <a:pt x="362" y="1"/>
                </a:lnTo>
                <a:lnTo>
                  <a:pt x="381" y="0"/>
                </a:lnTo>
                <a:lnTo>
                  <a:pt x="399" y="1"/>
                </a:lnTo>
                <a:lnTo>
                  <a:pt x="417" y="2"/>
                </a:lnTo>
                <a:lnTo>
                  <a:pt x="435" y="4"/>
                </a:lnTo>
                <a:lnTo>
                  <a:pt x="453" y="7"/>
                </a:lnTo>
                <a:lnTo>
                  <a:pt x="471" y="11"/>
                </a:lnTo>
                <a:lnTo>
                  <a:pt x="488" y="16"/>
                </a:lnTo>
                <a:lnTo>
                  <a:pt x="507" y="22"/>
                </a:lnTo>
                <a:lnTo>
                  <a:pt x="524" y="28"/>
                </a:lnTo>
                <a:lnTo>
                  <a:pt x="541" y="36"/>
                </a:lnTo>
                <a:lnTo>
                  <a:pt x="558" y="44"/>
                </a:lnTo>
                <a:lnTo>
                  <a:pt x="574" y="53"/>
                </a:lnTo>
                <a:lnTo>
                  <a:pt x="590" y="64"/>
                </a:lnTo>
                <a:lnTo>
                  <a:pt x="605" y="75"/>
                </a:lnTo>
                <a:lnTo>
                  <a:pt x="620" y="86"/>
                </a:lnTo>
                <a:lnTo>
                  <a:pt x="636" y="99"/>
                </a:lnTo>
                <a:lnTo>
                  <a:pt x="650" y="112"/>
                </a:lnTo>
                <a:close/>
              </a:path>
            </a:pathLst>
          </a:custGeom>
          <a:solidFill>
            <a:srgbClr val="6BA8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75748FCA-2C33-D11D-F4C6-4DB9A1CF8B33}"/>
              </a:ext>
            </a:extLst>
          </p:cNvPr>
          <p:cNvSpPr>
            <a:spLocks/>
          </p:cNvSpPr>
          <p:nvPr/>
        </p:nvSpPr>
        <p:spPr bwMode="auto">
          <a:xfrm>
            <a:off x="8886031" y="4616449"/>
            <a:ext cx="403225" cy="404813"/>
          </a:xfrm>
          <a:custGeom>
            <a:avLst/>
            <a:gdLst>
              <a:gd name="T0" fmla="*/ 85 w 762"/>
              <a:gd name="T1" fmla="*/ 141 h 763"/>
              <a:gd name="T2" fmla="*/ 52 w 762"/>
              <a:gd name="T3" fmla="*/ 188 h 763"/>
              <a:gd name="T4" fmla="*/ 28 w 762"/>
              <a:gd name="T5" fmla="*/ 238 h 763"/>
              <a:gd name="T6" fmla="*/ 11 w 762"/>
              <a:gd name="T7" fmla="*/ 291 h 763"/>
              <a:gd name="T8" fmla="*/ 2 w 762"/>
              <a:gd name="T9" fmla="*/ 345 h 763"/>
              <a:gd name="T10" fmla="*/ 0 w 762"/>
              <a:gd name="T11" fmla="*/ 400 h 763"/>
              <a:gd name="T12" fmla="*/ 7 w 762"/>
              <a:gd name="T13" fmla="*/ 455 h 763"/>
              <a:gd name="T14" fmla="*/ 21 w 762"/>
              <a:gd name="T15" fmla="*/ 508 h 763"/>
              <a:gd name="T16" fmla="*/ 43 w 762"/>
              <a:gd name="T17" fmla="*/ 559 h 763"/>
              <a:gd name="T18" fmla="*/ 73 w 762"/>
              <a:gd name="T19" fmla="*/ 607 h 763"/>
              <a:gd name="T20" fmla="*/ 112 w 762"/>
              <a:gd name="T21" fmla="*/ 651 h 763"/>
              <a:gd name="T22" fmla="*/ 155 w 762"/>
              <a:gd name="T23" fmla="*/ 690 h 763"/>
              <a:gd name="T24" fmla="*/ 203 w 762"/>
              <a:gd name="T25" fmla="*/ 719 h 763"/>
              <a:gd name="T26" fmla="*/ 255 w 762"/>
              <a:gd name="T27" fmla="*/ 742 h 763"/>
              <a:gd name="T28" fmla="*/ 308 w 762"/>
              <a:gd name="T29" fmla="*/ 756 h 763"/>
              <a:gd name="T30" fmla="*/ 363 w 762"/>
              <a:gd name="T31" fmla="*/ 762 h 763"/>
              <a:gd name="T32" fmla="*/ 417 w 762"/>
              <a:gd name="T33" fmla="*/ 761 h 763"/>
              <a:gd name="T34" fmla="*/ 471 w 762"/>
              <a:gd name="T35" fmla="*/ 752 h 763"/>
              <a:gd name="T36" fmla="*/ 524 w 762"/>
              <a:gd name="T37" fmla="*/ 735 h 763"/>
              <a:gd name="T38" fmla="*/ 574 w 762"/>
              <a:gd name="T39" fmla="*/ 710 h 763"/>
              <a:gd name="T40" fmla="*/ 622 w 762"/>
              <a:gd name="T41" fmla="*/ 677 h 763"/>
              <a:gd name="T42" fmla="*/ 664 w 762"/>
              <a:gd name="T43" fmla="*/ 637 h 763"/>
              <a:gd name="T44" fmla="*/ 699 w 762"/>
              <a:gd name="T45" fmla="*/ 592 h 763"/>
              <a:gd name="T46" fmla="*/ 726 w 762"/>
              <a:gd name="T47" fmla="*/ 542 h 763"/>
              <a:gd name="T48" fmla="*/ 747 w 762"/>
              <a:gd name="T49" fmla="*/ 490 h 763"/>
              <a:gd name="T50" fmla="*/ 758 w 762"/>
              <a:gd name="T51" fmla="*/ 437 h 763"/>
              <a:gd name="T52" fmla="*/ 762 w 762"/>
              <a:gd name="T53" fmla="*/ 382 h 763"/>
              <a:gd name="T54" fmla="*/ 758 w 762"/>
              <a:gd name="T55" fmla="*/ 327 h 763"/>
              <a:gd name="T56" fmla="*/ 747 w 762"/>
              <a:gd name="T57" fmla="*/ 273 h 763"/>
              <a:gd name="T58" fmla="*/ 726 w 762"/>
              <a:gd name="T59" fmla="*/ 221 h 763"/>
              <a:gd name="T60" fmla="*/ 699 w 762"/>
              <a:gd name="T61" fmla="*/ 172 h 763"/>
              <a:gd name="T62" fmla="*/ 664 w 762"/>
              <a:gd name="T63" fmla="*/ 126 h 763"/>
              <a:gd name="T64" fmla="*/ 622 w 762"/>
              <a:gd name="T65" fmla="*/ 86 h 763"/>
              <a:gd name="T66" fmla="*/ 574 w 762"/>
              <a:gd name="T67" fmla="*/ 53 h 763"/>
              <a:gd name="T68" fmla="*/ 524 w 762"/>
              <a:gd name="T69" fmla="*/ 28 h 763"/>
              <a:gd name="T70" fmla="*/ 471 w 762"/>
              <a:gd name="T71" fmla="*/ 11 h 763"/>
              <a:gd name="T72" fmla="*/ 417 w 762"/>
              <a:gd name="T73" fmla="*/ 2 h 763"/>
              <a:gd name="T74" fmla="*/ 363 w 762"/>
              <a:gd name="T75" fmla="*/ 1 h 763"/>
              <a:gd name="T76" fmla="*/ 308 w 762"/>
              <a:gd name="T77" fmla="*/ 7 h 763"/>
              <a:gd name="T78" fmla="*/ 255 w 762"/>
              <a:gd name="T79" fmla="*/ 22 h 763"/>
              <a:gd name="T80" fmla="*/ 203 w 762"/>
              <a:gd name="T81" fmla="*/ 44 h 763"/>
              <a:gd name="T82" fmla="*/ 155 w 762"/>
              <a:gd name="T83" fmla="*/ 75 h 763"/>
              <a:gd name="T84" fmla="*/ 112 w 762"/>
              <a:gd name="T85" fmla="*/ 112 h 7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62" h="763">
                <a:moveTo>
                  <a:pt x="112" y="112"/>
                </a:moveTo>
                <a:lnTo>
                  <a:pt x="97" y="126"/>
                </a:lnTo>
                <a:lnTo>
                  <a:pt x="85" y="141"/>
                </a:lnTo>
                <a:lnTo>
                  <a:pt x="73" y="156"/>
                </a:lnTo>
                <a:lnTo>
                  <a:pt x="62" y="172"/>
                </a:lnTo>
                <a:lnTo>
                  <a:pt x="52" y="188"/>
                </a:lnTo>
                <a:lnTo>
                  <a:pt x="43" y="205"/>
                </a:lnTo>
                <a:lnTo>
                  <a:pt x="35" y="221"/>
                </a:lnTo>
                <a:lnTo>
                  <a:pt x="28" y="238"/>
                </a:lnTo>
                <a:lnTo>
                  <a:pt x="21" y="256"/>
                </a:lnTo>
                <a:lnTo>
                  <a:pt x="15" y="273"/>
                </a:lnTo>
                <a:lnTo>
                  <a:pt x="11" y="291"/>
                </a:lnTo>
                <a:lnTo>
                  <a:pt x="7" y="309"/>
                </a:lnTo>
                <a:lnTo>
                  <a:pt x="4" y="327"/>
                </a:lnTo>
                <a:lnTo>
                  <a:pt x="2" y="345"/>
                </a:lnTo>
                <a:lnTo>
                  <a:pt x="0" y="363"/>
                </a:lnTo>
                <a:lnTo>
                  <a:pt x="0" y="382"/>
                </a:lnTo>
                <a:lnTo>
                  <a:pt x="0" y="400"/>
                </a:lnTo>
                <a:lnTo>
                  <a:pt x="2" y="418"/>
                </a:lnTo>
                <a:lnTo>
                  <a:pt x="4" y="437"/>
                </a:lnTo>
                <a:lnTo>
                  <a:pt x="7" y="455"/>
                </a:lnTo>
                <a:lnTo>
                  <a:pt x="11" y="473"/>
                </a:lnTo>
                <a:lnTo>
                  <a:pt x="15" y="490"/>
                </a:lnTo>
                <a:lnTo>
                  <a:pt x="21" y="508"/>
                </a:lnTo>
                <a:lnTo>
                  <a:pt x="28" y="525"/>
                </a:lnTo>
                <a:lnTo>
                  <a:pt x="35" y="542"/>
                </a:lnTo>
                <a:lnTo>
                  <a:pt x="43" y="559"/>
                </a:lnTo>
                <a:lnTo>
                  <a:pt x="52" y="576"/>
                </a:lnTo>
                <a:lnTo>
                  <a:pt x="62" y="592"/>
                </a:lnTo>
                <a:lnTo>
                  <a:pt x="73" y="607"/>
                </a:lnTo>
                <a:lnTo>
                  <a:pt x="85" y="622"/>
                </a:lnTo>
                <a:lnTo>
                  <a:pt x="97" y="637"/>
                </a:lnTo>
                <a:lnTo>
                  <a:pt x="112" y="651"/>
                </a:lnTo>
                <a:lnTo>
                  <a:pt x="126" y="664"/>
                </a:lnTo>
                <a:lnTo>
                  <a:pt x="140" y="677"/>
                </a:lnTo>
                <a:lnTo>
                  <a:pt x="155" y="690"/>
                </a:lnTo>
                <a:lnTo>
                  <a:pt x="171" y="700"/>
                </a:lnTo>
                <a:lnTo>
                  <a:pt x="187" y="710"/>
                </a:lnTo>
                <a:lnTo>
                  <a:pt x="203" y="719"/>
                </a:lnTo>
                <a:lnTo>
                  <a:pt x="220" y="728"/>
                </a:lnTo>
                <a:lnTo>
                  <a:pt x="238" y="735"/>
                </a:lnTo>
                <a:lnTo>
                  <a:pt x="255" y="742"/>
                </a:lnTo>
                <a:lnTo>
                  <a:pt x="272" y="747"/>
                </a:lnTo>
                <a:lnTo>
                  <a:pt x="290" y="752"/>
                </a:lnTo>
                <a:lnTo>
                  <a:pt x="308" y="756"/>
                </a:lnTo>
                <a:lnTo>
                  <a:pt x="326" y="759"/>
                </a:lnTo>
                <a:lnTo>
                  <a:pt x="344" y="761"/>
                </a:lnTo>
                <a:lnTo>
                  <a:pt x="363" y="762"/>
                </a:lnTo>
                <a:lnTo>
                  <a:pt x="381" y="763"/>
                </a:lnTo>
                <a:lnTo>
                  <a:pt x="399" y="762"/>
                </a:lnTo>
                <a:lnTo>
                  <a:pt x="417" y="761"/>
                </a:lnTo>
                <a:lnTo>
                  <a:pt x="435" y="759"/>
                </a:lnTo>
                <a:lnTo>
                  <a:pt x="453" y="756"/>
                </a:lnTo>
                <a:lnTo>
                  <a:pt x="471" y="752"/>
                </a:lnTo>
                <a:lnTo>
                  <a:pt x="490" y="747"/>
                </a:lnTo>
                <a:lnTo>
                  <a:pt x="507" y="742"/>
                </a:lnTo>
                <a:lnTo>
                  <a:pt x="524" y="735"/>
                </a:lnTo>
                <a:lnTo>
                  <a:pt x="541" y="728"/>
                </a:lnTo>
                <a:lnTo>
                  <a:pt x="558" y="719"/>
                </a:lnTo>
                <a:lnTo>
                  <a:pt x="574" y="710"/>
                </a:lnTo>
                <a:lnTo>
                  <a:pt x="590" y="700"/>
                </a:lnTo>
                <a:lnTo>
                  <a:pt x="607" y="690"/>
                </a:lnTo>
                <a:lnTo>
                  <a:pt x="622" y="677"/>
                </a:lnTo>
                <a:lnTo>
                  <a:pt x="636" y="664"/>
                </a:lnTo>
                <a:lnTo>
                  <a:pt x="650" y="651"/>
                </a:lnTo>
                <a:lnTo>
                  <a:pt x="664" y="637"/>
                </a:lnTo>
                <a:lnTo>
                  <a:pt x="676" y="622"/>
                </a:lnTo>
                <a:lnTo>
                  <a:pt x="688" y="607"/>
                </a:lnTo>
                <a:lnTo>
                  <a:pt x="699" y="592"/>
                </a:lnTo>
                <a:lnTo>
                  <a:pt x="709" y="576"/>
                </a:lnTo>
                <a:lnTo>
                  <a:pt x="718" y="559"/>
                </a:lnTo>
                <a:lnTo>
                  <a:pt x="726" y="542"/>
                </a:lnTo>
                <a:lnTo>
                  <a:pt x="734" y="525"/>
                </a:lnTo>
                <a:lnTo>
                  <a:pt x="741" y="508"/>
                </a:lnTo>
                <a:lnTo>
                  <a:pt x="747" y="490"/>
                </a:lnTo>
                <a:lnTo>
                  <a:pt x="751" y="473"/>
                </a:lnTo>
                <a:lnTo>
                  <a:pt x="755" y="455"/>
                </a:lnTo>
                <a:lnTo>
                  <a:pt x="758" y="437"/>
                </a:lnTo>
                <a:lnTo>
                  <a:pt x="760" y="418"/>
                </a:lnTo>
                <a:lnTo>
                  <a:pt x="762" y="400"/>
                </a:lnTo>
                <a:lnTo>
                  <a:pt x="762" y="382"/>
                </a:lnTo>
                <a:lnTo>
                  <a:pt x="762" y="363"/>
                </a:lnTo>
                <a:lnTo>
                  <a:pt x="760" y="345"/>
                </a:lnTo>
                <a:lnTo>
                  <a:pt x="758" y="327"/>
                </a:lnTo>
                <a:lnTo>
                  <a:pt x="755" y="309"/>
                </a:lnTo>
                <a:lnTo>
                  <a:pt x="751" y="291"/>
                </a:lnTo>
                <a:lnTo>
                  <a:pt x="747" y="273"/>
                </a:lnTo>
                <a:lnTo>
                  <a:pt x="741" y="256"/>
                </a:lnTo>
                <a:lnTo>
                  <a:pt x="734" y="238"/>
                </a:lnTo>
                <a:lnTo>
                  <a:pt x="726" y="221"/>
                </a:lnTo>
                <a:lnTo>
                  <a:pt x="718" y="205"/>
                </a:lnTo>
                <a:lnTo>
                  <a:pt x="709" y="188"/>
                </a:lnTo>
                <a:lnTo>
                  <a:pt x="699" y="172"/>
                </a:lnTo>
                <a:lnTo>
                  <a:pt x="688" y="156"/>
                </a:lnTo>
                <a:lnTo>
                  <a:pt x="676" y="141"/>
                </a:lnTo>
                <a:lnTo>
                  <a:pt x="664" y="126"/>
                </a:lnTo>
                <a:lnTo>
                  <a:pt x="650" y="112"/>
                </a:lnTo>
                <a:lnTo>
                  <a:pt x="636" y="99"/>
                </a:lnTo>
                <a:lnTo>
                  <a:pt x="622" y="86"/>
                </a:lnTo>
                <a:lnTo>
                  <a:pt x="607" y="75"/>
                </a:lnTo>
                <a:lnTo>
                  <a:pt x="590" y="64"/>
                </a:lnTo>
                <a:lnTo>
                  <a:pt x="574" y="53"/>
                </a:lnTo>
                <a:lnTo>
                  <a:pt x="558" y="44"/>
                </a:lnTo>
                <a:lnTo>
                  <a:pt x="541" y="36"/>
                </a:lnTo>
                <a:lnTo>
                  <a:pt x="524" y="28"/>
                </a:lnTo>
                <a:lnTo>
                  <a:pt x="507" y="22"/>
                </a:lnTo>
                <a:lnTo>
                  <a:pt x="490" y="16"/>
                </a:lnTo>
                <a:lnTo>
                  <a:pt x="471" y="11"/>
                </a:lnTo>
                <a:lnTo>
                  <a:pt x="453" y="7"/>
                </a:lnTo>
                <a:lnTo>
                  <a:pt x="435" y="4"/>
                </a:lnTo>
                <a:lnTo>
                  <a:pt x="417" y="2"/>
                </a:lnTo>
                <a:lnTo>
                  <a:pt x="399" y="1"/>
                </a:lnTo>
                <a:lnTo>
                  <a:pt x="381" y="0"/>
                </a:lnTo>
                <a:lnTo>
                  <a:pt x="363" y="1"/>
                </a:lnTo>
                <a:lnTo>
                  <a:pt x="344" y="2"/>
                </a:lnTo>
                <a:lnTo>
                  <a:pt x="326" y="4"/>
                </a:lnTo>
                <a:lnTo>
                  <a:pt x="308" y="7"/>
                </a:lnTo>
                <a:lnTo>
                  <a:pt x="290" y="11"/>
                </a:lnTo>
                <a:lnTo>
                  <a:pt x="272" y="16"/>
                </a:lnTo>
                <a:lnTo>
                  <a:pt x="255" y="22"/>
                </a:lnTo>
                <a:lnTo>
                  <a:pt x="238" y="28"/>
                </a:lnTo>
                <a:lnTo>
                  <a:pt x="220" y="36"/>
                </a:lnTo>
                <a:lnTo>
                  <a:pt x="203" y="44"/>
                </a:lnTo>
                <a:lnTo>
                  <a:pt x="187" y="53"/>
                </a:lnTo>
                <a:lnTo>
                  <a:pt x="171" y="64"/>
                </a:lnTo>
                <a:lnTo>
                  <a:pt x="155" y="75"/>
                </a:lnTo>
                <a:lnTo>
                  <a:pt x="140" y="86"/>
                </a:lnTo>
                <a:lnTo>
                  <a:pt x="126" y="99"/>
                </a:lnTo>
                <a:lnTo>
                  <a:pt x="112" y="112"/>
                </a:lnTo>
                <a:close/>
              </a:path>
            </a:pathLst>
          </a:custGeom>
          <a:solidFill>
            <a:srgbClr val="C0DA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FB266B64-2D14-36B3-B867-D37484670C67}"/>
              </a:ext>
            </a:extLst>
          </p:cNvPr>
          <p:cNvSpPr>
            <a:spLocks/>
          </p:cNvSpPr>
          <p:nvPr/>
        </p:nvSpPr>
        <p:spPr bwMode="auto">
          <a:xfrm>
            <a:off x="7112793" y="6389687"/>
            <a:ext cx="404813" cy="403225"/>
          </a:xfrm>
          <a:custGeom>
            <a:avLst/>
            <a:gdLst>
              <a:gd name="T0" fmla="*/ 677 w 763"/>
              <a:gd name="T1" fmla="*/ 622 h 762"/>
              <a:gd name="T2" fmla="*/ 710 w 763"/>
              <a:gd name="T3" fmla="*/ 575 h 762"/>
              <a:gd name="T4" fmla="*/ 735 w 763"/>
              <a:gd name="T5" fmla="*/ 525 h 762"/>
              <a:gd name="T6" fmla="*/ 752 w 763"/>
              <a:gd name="T7" fmla="*/ 472 h 762"/>
              <a:gd name="T8" fmla="*/ 761 w 763"/>
              <a:gd name="T9" fmla="*/ 418 h 762"/>
              <a:gd name="T10" fmla="*/ 762 w 763"/>
              <a:gd name="T11" fmla="*/ 363 h 762"/>
              <a:gd name="T12" fmla="*/ 756 w 763"/>
              <a:gd name="T13" fmla="*/ 309 h 762"/>
              <a:gd name="T14" fmla="*/ 741 w 763"/>
              <a:gd name="T15" fmla="*/ 255 h 762"/>
              <a:gd name="T16" fmla="*/ 719 w 763"/>
              <a:gd name="T17" fmla="*/ 204 h 762"/>
              <a:gd name="T18" fmla="*/ 689 w 763"/>
              <a:gd name="T19" fmla="*/ 156 h 762"/>
              <a:gd name="T20" fmla="*/ 651 w 763"/>
              <a:gd name="T21" fmla="*/ 112 h 762"/>
              <a:gd name="T22" fmla="*/ 607 w 763"/>
              <a:gd name="T23" fmla="*/ 74 h 762"/>
              <a:gd name="T24" fmla="*/ 559 w 763"/>
              <a:gd name="T25" fmla="*/ 43 h 762"/>
              <a:gd name="T26" fmla="*/ 508 w 763"/>
              <a:gd name="T27" fmla="*/ 21 h 762"/>
              <a:gd name="T28" fmla="*/ 455 w 763"/>
              <a:gd name="T29" fmla="*/ 7 h 762"/>
              <a:gd name="T30" fmla="*/ 400 w 763"/>
              <a:gd name="T31" fmla="*/ 1 h 762"/>
              <a:gd name="T32" fmla="*/ 345 w 763"/>
              <a:gd name="T33" fmla="*/ 2 h 762"/>
              <a:gd name="T34" fmla="*/ 290 w 763"/>
              <a:gd name="T35" fmla="*/ 11 h 762"/>
              <a:gd name="T36" fmla="*/ 238 w 763"/>
              <a:gd name="T37" fmla="*/ 28 h 762"/>
              <a:gd name="T38" fmla="*/ 188 w 763"/>
              <a:gd name="T39" fmla="*/ 53 h 762"/>
              <a:gd name="T40" fmla="*/ 141 w 763"/>
              <a:gd name="T41" fmla="*/ 86 h 762"/>
              <a:gd name="T42" fmla="*/ 99 w 763"/>
              <a:gd name="T43" fmla="*/ 126 h 762"/>
              <a:gd name="T44" fmla="*/ 64 w 763"/>
              <a:gd name="T45" fmla="*/ 171 h 762"/>
              <a:gd name="T46" fmla="*/ 35 w 763"/>
              <a:gd name="T47" fmla="*/ 221 h 762"/>
              <a:gd name="T48" fmla="*/ 16 w 763"/>
              <a:gd name="T49" fmla="*/ 273 h 762"/>
              <a:gd name="T50" fmla="*/ 4 w 763"/>
              <a:gd name="T51" fmla="*/ 327 h 762"/>
              <a:gd name="T52" fmla="*/ 0 w 763"/>
              <a:gd name="T53" fmla="*/ 381 h 762"/>
              <a:gd name="T54" fmla="*/ 4 w 763"/>
              <a:gd name="T55" fmla="*/ 437 h 762"/>
              <a:gd name="T56" fmla="*/ 16 w 763"/>
              <a:gd name="T57" fmla="*/ 490 h 762"/>
              <a:gd name="T58" fmla="*/ 35 w 763"/>
              <a:gd name="T59" fmla="*/ 542 h 762"/>
              <a:gd name="T60" fmla="*/ 64 w 763"/>
              <a:gd name="T61" fmla="*/ 591 h 762"/>
              <a:gd name="T62" fmla="*/ 99 w 763"/>
              <a:gd name="T63" fmla="*/ 637 h 762"/>
              <a:gd name="T64" fmla="*/ 141 w 763"/>
              <a:gd name="T65" fmla="*/ 678 h 762"/>
              <a:gd name="T66" fmla="*/ 188 w 763"/>
              <a:gd name="T67" fmla="*/ 710 h 762"/>
              <a:gd name="T68" fmla="*/ 238 w 763"/>
              <a:gd name="T69" fmla="*/ 735 h 762"/>
              <a:gd name="T70" fmla="*/ 290 w 763"/>
              <a:gd name="T71" fmla="*/ 752 h 762"/>
              <a:gd name="T72" fmla="*/ 345 w 763"/>
              <a:gd name="T73" fmla="*/ 761 h 762"/>
              <a:gd name="T74" fmla="*/ 400 w 763"/>
              <a:gd name="T75" fmla="*/ 762 h 762"/>
              <a:gd name="T76" fmla="*/ 455 w 763"/>
              <a:gd name="T77" fmla="*/ 756 h 762"/>
              <a:gd name="T78" fmla="*/ 508 w 763"/>
              <a:gd name="T79" fmla="*/ 741 h 762"/>
              <a:gd name="T80" fmla="*/ 559 w 763"/>
              <a:gd name="T81" fmla="*/ 719 h 762"/>
              <a:gd name="T82" fmla="*/ 607 w 763"/>
              <a:gd name="T83" fmla="*/ 689 h 762"/>
              <a:gd name="T84" fmla="*/ 651 w 763"/>
              <a:gd name="T85" fmla="*/ 651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63" h="762">
                <a:moveTo>
                  <a:pt x="651" y="651"/>
                </a:moveTo>
                <a:lnTo>
                  <a:pt x="664" y="637"/>
                </a:lnTo>
                <a:lnTo>
                  <a:pt x="677" y="622"/>
                </a:lnTo>
                <a:lnTo>
                  <a:pt x="689" y="607"/>
                </a:lnTo>
                <a:lnTo>
                  <a:pt x="700" y="591"/>
                </a:lnTo>
                <a:lnTo>
                  <a:pt x="710" y="575"/>
                </a:lnTo>
                <a:lnTo>
                  <a:pt x="719" y="559"/>
                </a:lnTo>
                <a:lnTo>
                  <a:pt x="728" y="542"/>
                </a:lnTo>
                <a:lnTo>
                  <a:pt x="735" y="525"/>
                </a:lnTo>
                <a:lnTo>
                  <a:pt x="741" y="507"/>
                </a:lnTo>
                <a:lnTo>
                  <a:pt x="747" y="490"/>
                </a:lnTo>
                <a:lnTo>
                  <a:pt x="752" y="472"/>
                </a:lnTo>
                <a:lnTo>
                  <a:pt x="756" y="455"/>
                </a:lnTo>
                <a:lnTo>
                  <a:pt x="759" y="437"/>
                </a:lnTo>
                <a:lnTo>
                  <a:pt x="761" y="418"/>
                </a:lnTo>
                <a:lnTo>
                  <a:pt x="762" y="399"/>
                </a:lnTo>
                <a:lnTo>
                  <a:pt x="763" y="381"/>
                </a:lnTo>
                <a:lnTo>
                  <a:pt x="762" y="363"/>
                </a:lnTo>
                <a:lnTo>
                  <a:pt x="761" y="345"/>
                </a:lnTo>
                <a:lnTo>
                  <a:pt x="759" y="327"/>
                </a:lnTo>
                <a:lnTo>
                  <a:pt x="756" y="309"/>
                </a:lnTo>
                <a:lnTo>
                  <a:pt x="752" y="290"/>
                </a:lnTo>
                <a:lnTo>
                  <a:pt x="747" y="273"/>
                </a:lnTo>
                <a:lnTo>
                  <a:pt x="741" y="255"/>
                </a:lnTo>
                <a:lnTo>
                  <a:pt x="735" y="238"/>
                </a:lnTo>
                <a:lnTo>
                  <a:pt x="728" y="221"/>
                </a:lnTo>
                <a:lnTo>
                  <a:pt x="719" y="204"/>
                </a:lnTo>
                <a:lnTo>
                  <a:pt x="710" y="188"/>
                </a:lnTo>
                <a:lnTo>
                  <a:pt x="700" y="171"/>
                </a:lnTo>
                <a:lnTo>
                  <a:pt x="689" y="156"/>
                </a:lnTo>
                <a:lnTo>
                  <a:pt x="677" y="141"/>
                </a:lnTo>
                <a:lnTo>
                  <a:pt x="664" y="126"/>
                </a:lnTo>
                <a:lnTo>
                  <a:pt x="651" y="112"/>
                </a:lnTo>
                <a:lnTo>
                  <a:pt x="637" y="98"/>
                </a:lnTo>
                <a:lnTo>
                  <a:pt x="622" y="86"/>
                </a:lnTo>
                <a:lnTo>
                  <a:pt x="607" y="74"/>
                </a:lnTo>
                <a:lnTo>
                  <a:pt x="591" y="63"/>
                </a:lnTo>
                <a:lnTo>
                  <a:pt x="576" y="53"/>
                </a:lnTo>
                <a:lnTo>
                  <a:pt x="559" y="43"/>
                </a:lnTo>
                <a:lnTo>
                  <a:pt x="542" y="35"/>
                </a:lnTo>
                <a:lnTo>
                  <a:pt x="525" y="28"/>
                </a:lnTo>
                <a:lnTo>
                  <a:pt x="508" y="21"/>
                </a:lnTo>
                <a:lnTo>
                  <a:pt x="490" y="16"/>
                </a:lnTo>
                <a:lnTo>
                  <a:pt x="472" y="11"/>
                </a:lnTo>
                <a:lnTo>
                  <a:pt x="455" y="7"/>
                </a:lnTo>
                <a:lnTo>
                  <a:pt x="437" y="4"/>
                </a:lnTo>
                <a:lnTo>
                  <a:pt x="418" y="2"/>
                </a:lnTo>
                <a:lnTo>
                  <a:pt x="400" y="1"/>
                </a:lnTo>
                <a:lnTo>
                  <a:pt x="381" y="0"/>
                </a:lnTo>
                <a:lnTo>
                  <a:pt x="363" y="1"/>
                </a:lnTo>
                <a:lnTo>
                  <a:pt x="345" y="2"/>
                </a:lnTo>
                <a:lnTo>
                  <a:pt x="327" y="4"/>
                </a:lnTo>
                <a:lnTo>
                  <a:pt x="309" y="7"/>
                </a:lnTo>
                <a:lnTo>
                  <a:pt x="290" y="11"/>
                </a:lnTo>
                <a:lnTo>
                  <a:pt x="273" y="16"/>
                </a:lnTo>
                <a:lnTo>
                  <a:pt x="255" y="21"/>
                </a:lnTo>
                <a:lnTo>
                  <a:pt x="238" y="28"/>
                </a:lnTo>
                <a:lnTo>
                  <a:pt x="221" y="35"/>
                </a:lnTo>
                <a:lnTo>
                  <a:pt x="205" y="43"/>
                </a:lnTo>
                <a:lnTo>
                  <a:pt x="188" y="53"/>
                </a:lnTo>
                <a:lnTo>
                  <a:pt x="171" y="63"/>
                </a:lnTo>
                <a:lnTo>
                  <a:pt x="156" y="74"/>
                </a:lnTo>
                <a:lnTo>
                  <a:pt x="141" y="86"/>
                </a:lnTo>
                <a:lnTo>
                  <a:pt x="126" y="98"/>
                </a:lnTo>
                <a:lnTo>
                  <a:pt x="112" y="112"/>
                </a:lnTo>
                <a:lnTo>
                  <a:pt x="99" y="126"/>
                </a:lnTo>
                <a:lnTo>
                  <a:pt x="86" y="141"/>
                </a:lnTo>
                <a:lnTo>
                  <a:pt x="74" y="156"/>
                </a:lnTo>
                <a:lnTo>
                  <a:pt x="64" y="171"/>
                </a:lnTo>
                <a:lnTo>
                  <a:pt x="54" y="188"/>
                </a:lnTo>
                <a:lnTo>
                  <a:pt x="44" y="204"/>
                </a:lnTo>
                <a:lnTo>
                  <a:pt x="35" y="221"/>
                </a:lnTo>
                <a:lnTo>
                  <a:pt x="28" y="238"/>
                </a:lnTo>
                <a:lnTo>
                  <a:pt x="21" y="255"/>
                </a:lnTo>
                <a:lnTo>
                  <a:pt x="16" y="273"/>
                </a:lnTo>
                <a:lnTo>
                  <a:pt x="11" y="290"/>
                </a:lnTo>
                <a:lnTo>
                  <a:pt x="7" y="309"/>
                </a:lnTo>
                <a:lnTo>
                  <a:pt x="4" y="327"/>
                </a:lnTo>
                <a:lnTo>
                  <a:pt x="2" y="345"/>
                </a:lnTo>
                <a:lnTo>
                  <a:pt x="1" y="363"/>
                </a:lnTo>
                <a:lnTo>
                  <a:pt x="0" y="381"/>
                </a:lnTo>
                <a:lnTo>
                  <a:pt x="1" y="399"/>
                </a:lnTo>
                <a:lnTo>
                  <a:pt x="2" y="418"/>
                </a:lnTo>
                <a:lnTo>
                  <a:pt x="4" y="437"/>
                </a:lnTo>
                <a:lnTo>
                  <a:pt x="7" y="455"/>
                </a:lnTo>
                <a:lnTo>
                  <a:pt x="11" y="472"/>
                </a:lnTo>
                <a:lnTo>
                  <a:pt x="16" y="490"/>
                </a:lnTo>
                <a:lnTo>
                  <a:pt x="21" y="507"/>
                </a:lnTo>
                <a:lnTo>
                  <a:pt x="28" y="525"/>
                </a:lnTo>
                <a:lnTo>
                  <a:pt x="35" y="542"/>
                </a:lnTo>
                <a:lnTo>
                  <a:pt x="44" y="559"/>
                </a:lnTo>
                <a:lnTo>
                  <a:pt x="54" y="575"/>
                </a:lnTo>
                <a:lnTo>
                  <a:pt x="64" y="591"/>
                </a:lnTo>
                <a:lnTo>
                  <a:pt x="74" y="607"/>
                </a:lnTo>
                <a:lnTo>
                  <a:pt x="86" y="622"/>
                </a:lnTo>
                <a:lnTo>
                  <a:pt x="99" y="637"/>
                </a:lnTo>
                <a:lnTo>
                  <a:pt x="112" y="651"/>
                </a:lnTo>
                <a:lnTo>
                  <a:pt x="126" y="664"/>
                </a:lnTo>
                <a:lnTo>
                  <a:pt x="141" y="678"/>
                </a:lnTo>
                <a:lnTo>
                  <a:pt x="156" y="689"/>
                </a:lnTo>
                <a:lnTo>
                  <a:pt x="171" y="700"/>
                </a:lnTo>
                <a:lnTo>
                  <a:pt x="188" y="710"/>
                </a:lnTo>
                <a:lnTo>
                  <a:pt x="205" y="719"/>
                </a:lnTo>
                <a:lnTo>
                  <a:pt x="221" y="727"/>
                </a:lnTo>
                <a:lnTo>
                  <a:pt x="238" y="735"/>
                </a:lnTo>
                <a:lnTo>
                  <a:pt x="255" y="741"/>
                </a:lnTo>
                <a:lnTo>
                  <a:pt x="273" y="747"/>
                </a:lnTo>
                <a:lnTo>
                  <a:pt x="290" y="752"/>
                </a:lnTo>
                <a:lnTo>
                  <a:pt x="309" y="756"/>
                </a:lnTo>
                <a:lnTo>
                  <a:pt x="327" y="759"/>
                </a:lnTo>
                <a:lnTo>
                  <a:pt x="345" y="761"/>
                </a:lnTo>
                <a:lnTo>
                  <a:pt x="363" y="762"/>
                </a:lnTo>
                <a:lnTo>
                  <a:pt x="381" y="762"/>
                </a:lnTo>
                <a:lnTo>
                  <a:pt x="400" y="762"/>
                </a:lnTo>
                <a:lnTo>
                  <a:pt x="418" y="761"/>
                </a:lnTo>
                <a:lnTo>
                  <a:pt x="437" y="759"/>
                </a:lnTo>
                <a:lnTo>
                  <a:pt x="455" y="756"/>
                </a:lnTo>
                <a:lnTo>
                  <a:pt x="472" y="752"/>
                </a:lnTo>
                <a:lnTo>
                  <a:pt x="490" y="747"/>
                </a:lnTo>
                <a:lnTo>
                  <a:pt x="508" y="741"/>
                </a:lnTo>
                <a:lnTo>
                  <a:pt x="525" y="735"/>
                </a:lnTo>
                <a:lnTo>
                  <a:pt x="542" y="727"/>
                </a:lnTo>
                <a:lnTo>
                  <a:pt x="559" y="719"/>
                </a:lnTo>
                <a:lnTo>
                  <a:pt x="576" y="710"/>
                </a:lnTo>
                <a:lnTo>
                  <a:pt x="591" y="700"/>
                </a:lnTo>
                <a:lnTo>
                  <a:pt x="607" y="689"/>
                </a:lnTo>
                <a:lnTo>
                  <a:pt x="622" y="678"/>
                </a:lnTo>
                <a:lnTo>
                  <a:pt x="637" y="664"/>
                </a:lnTo>
                <a:lnTo>
                  <a:pt x="651" y="651"/>
                </a:lnTo>
                <a:close/>
              </a:path>
            </a:pathLst>
          </a:custGeom>
          <a:solidFill>
            <a:srgbClr val="95C1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245DA6BA-BA7F-8DA1-EEBD-7CE6796AA0CF}"/>
              </a:ext>
            </a:extLst>
          </p:cNvPr>
          <p:cNvSpPr>
            <a:spLocks/>
          </p:cNvSpPr>
          <p:nvPr/>
        </p:nvSpPr>
        <p:spPr bwMode="auto">
          <a:xfrm>
            <a:off x="5860256" y="3363912"/>
            <a:ext cx="403225" cy="403225"/>
          </a:xfrm>
          <a:custGeom>
            <a:avLst/>
            <a:gdLst>
              <a:gd name="T0" fmla="*/ 760 w 762"/>
              <a:gd name="T1" fmla="*/ 420 h 763"/>
              <a:gd name="T2" fmla="*/ 751 w 762"/>
              <a:gd name="T3" fmla="*/ 477 h 763"/>
              <a:gd name="T4" fmla="*/ 733 w 762"/>
              <a:gd name="T5" fmla="*/ 530 h 763"/>
              <a:gd name="T6" fmla="*/ 708 w 762"/>
              <a:gd name="T7" fmla="*/ 579 h 763"/>
              <a:gd name="T8" fmla="*/ 676 w 762"/>
              <a:gd name="T9" fmla="*/ 624 h 763"/>
              <a:gd name="T10" fmla="*/ 638 w 762"/>
              <a:gd name="T11" fmla="*/ 663 h 763"/>
              <a:gd name="T12" fmla="*/ 595 w 762"/>
              <a:gd name="T13" fmla="*/ 698 h 763"/>
              <a:gd name="T14" fmla="*/ 547 w 762"/>
              <a:gd name="T15" fmla="*/ 725 h 763"/>
              <a:gd name="T16" fmla="*/ 495 w 762"/>
              <a:gd name="T17" fmla="*/ 746 h 763"/>
              <a:gd name="T18" fmla="*/ 440 w 762"/>
              <a:gd name="T19" fmla="*/ 758 h 763"/>
              <a:gd name="T20" fmla="*/ 381 w 762"/>
              <a:gd name="T21" fmla="*/ 763 h 763"/>
              <a:gd name="T22" fmla="*/ 324 w 762"/>
              <a:gd name="T23" fmla="*/ 758 h 763"/>
              <a:gd name="T24" fmla="*/ 268 w 762"/>
              <a:gd name="T25" fmla="*/ 746 h 763"/>
              <a:gd name="T26" fmla="*/ 216 w 762"/>
              <a:gd name="T27" fmla="*/ 725 h 763"/>
              <a:gd name="T28" fmla="*/ 169 w 762"/>
              <a:gd name="T29" fmla="*/ 698 h 763"/>
              <a:gd name="T30" fmla="*/ 125 w 762"/>
              <a:gd name="T31" fmla="*/ 663 h 763"/>
              <a:gd name="T32" fmla="*/ 87 w 762"/>
              <a:gd name="T33" fmla="*/ 624 h 763"/>
              <a:gd name="T34" fmla="*/ 56 w 762"/>
              <a:gd name="T35" fmla="*/ 579 h 763"/>
              <a:gd name="T36" fmla="*/ 31 w 762"/>
              <a:gd name="T37" fmla="*/ 530 h 763"/>
              <a:gd name="T38" fmla="*/ 12 w 762"/>
              <a:gd name="T39" fmla="*/ 477 h 763"/>
              <a:gd name="T40" fmla="*/ 2 w 762"/>
              <a:gd name="T41" fmla="*/ 420 h 763"/>
              <a:gd name="T42" fmla="*/ 1 w 762"/>
              <a:gd name="T43" fmla="*/ 362 h 763"/>
              <a:gd name="T44" fmla="*/ 8 w 762"/>
              <a:gd name="T45" fmla="*/ 304 h 763"/>
              <a:gd name="T46" fmla="*/ 23 w 762"/>
              <a:gd name="T47" fmla="*/ 250 h 763"/>
              <a:gd name="T48" fmla="*/ 47 w 762"/>
              <a:gd name="T49" fmla="*/ 200 h 763"/>
              <a:gd name="T50" fmla="*/ 76 w 762"/>
              <a:gd name="T51" fmla="*/ 153 h 763"/>
              <a:gd name="T52" fmla="*/ 112 w 762"/>
              <a:gd name="T53" fmla="*/ 112 h 763"/>
              <a:gd name="T54" fmla="*/ 154 w 762"/>
              <a:gd name="T55" fmla="*/ 76 h 763"/>
              <a:gd name="T56" fmla="*/ 200 w 762"/>
              <a:gd name="T57" fmla="*/ 46 h 763"/>
              <a:gd name="T58" fmla="*/ 250 w 762"/>
              <a:gd name="T59" fmla="*/ 23 h 763"/>
              <a:gd name="T60" fmla="*/ 305 w 762"/>
              <a:gd name="T61" fmla="*/ 8 h 763"/>
              <a:gd name="T62" fmla="*/ 362 w 762"/>
              <a:gd name="T63" fmla="*/ 1 h 763"/>
              <a:gd name="T64" fmla="*/ 421 w 762"/>
              <a:gd name="T65" fmla="*/ 2 h 763"/>
              <a:gd name="T66" fmla="*/ 477 w 762"/>
              <a:gd name="T67" fmla="*/ 12 h 763"/>
              <a:gd name="T68" fmla="*/ 530 w 762"/>
              <a:gd name="T69" fmla="*/ 30 h 763"/>
              <a:gd name="T70" fmla="*/ 579 w 762"/>
              <a:gd name="T71" fmla="*/ 55 h 763"/>
              <a:gd name="T72" fmla="*/ 624 w 762"/>
              <a:gd name="T73" fmla="*/ 88 h 763"/>
              <a:gd name="T74" fmla="*/ 664 w 762"/>
              <a:gd name="T75" fmla="*/ 125 h 763"/>
              <a:gd name="T76" fmla="*/ 698 w 762"/>
              <a:gd name="T77" fmla="*/ 168 h 763"/>
              <a:gd name="T78" fmla="*/ 725 w 762"/>
              <a:gd name="T79" fmla="*/ 216 h 763"/>
              <a:gd name="T80" fmla="*/ 745 w 762"/>
              <a:gd name="T81" fmla="*/ 268 h 763"/>
              <a:gd name="T82" fmla="*/ 758 w 762"/>
              <a:gd name="T83" fmla="*/ 324 h 763"/>
              <a:gd name="T84" fmla="*/ 762 w 762"/>
              <a:gd name="T85" fmla="*/ 381 h 7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62" h="763">
                <a:moveTo>
                  <a:pt x="762" y="381"/>
                </a:moveTo>
                <a:lnTo>
                  <a:pt x="762" y="401"/>
                </a:lnTo>
                <a:lnTo>
                  <a:pt x="760" y="420"/>
                </a:lnTo>
                <a:lnTo>
                  <a:pt x="758" y="439"/>
                </a:lnTo>
                <a:lnTo>
                  <a:pt x="755" y="459"/>
                </a:lnTo>
                <a:lnTo>
                  <a:pt x="751" y="477"/>
                </a:lnTo>
                <a:lnTo>
                  <a:pt x="745" y="495"/>
                </a:lnTo>
                <a:lnTo>
                  <a:pt x="739" y="512"/>
                </a:lnTo>
                <a:lnTo>
                  <a:pt x="733" y="530"/>
                </a:lnTo>
                <a:lnTo>
                  <a:pt x="725" y="546"/>
                </a:lnTo>
                <a:lnTo>
                  <a:pt x="717" y="563"/>
                </a:lnTo>
                <a:lnTo>
                  <a:pt x="708" y="579"/>
                </a:lnTo>
                <a:lnTo>
                  <a:pt x="698" y="595"/>
                </a:lnTo>
                <a:lnTo>
                  <a:pt x="687" y="610"/>
                </a:lnTo>
                <a:lnTo>
                  <a:pt x="676" y="624"/>
                </a:lnTo>
                <a:lnTo>
                  <a:pt x="664" y="638"/>
                </a:lnTo>
                <a:lnTo>
                  <a:pt x="651" y="651"/>
                </a:lnTo>
                <a:lnTo>
                  <a:pt x="638" y="663"/>
                </a:lnTo>
                <a:lnTo>
                  <a:pt x="624" y="675"/>
                </a:lnTo>
                <a:lnTo>
                  <a:pt x="610" y="686"/>
                </a:lnTo>
                <a:lnTo>
                  <a:pt x="595" y="698"/>
                </a:lnTo>
                <a:lnTo>
                  <a:pt x="579" y="708"/>
                </a:lnTo>
                <a:lnTo>
                  <a:pt x="564" y="717"/>
                </a:lnTo>
                <a:lnTo>
                  <a:pt x="547" y="725"/>
                </a:lnTo>
                <a:lnTo>
                  <a:pt x="530" y="733"/>
                </a:lnTo>
                <a:lnTo>
                  <a:pt x="512" y="740"/>
                </a:lnTo>
                <a:lnTo>
                  <a:pt x="495" y="746"/>
                </a:lnTo>
                <a:lnTo>
                  <a:pt x="477" y="751"/>
                </a:lnTo>
                <a:lnTo>
                  <a:pt x="458" y="755"/>
                </a:lnTo>
                <a:lnTo>
                  <a:pt x="440" y="758"/>
                </a:lnTo>
                <a:lnTo>
                  <a:pt x="421" y="761"/>
                </a:lnTo>
                <a:lnTo>
                  <a:pt x="401" y="762"/>
                </a:lnTo>
                <a:lnTo>
                  <a:pt x="381" y="763"/>
                </a:lnTo>
                <a:lnTo>
                  <a:pt x="362" y="762"/>
                </a:lnTo>
                <a:lnTo>
                  <a:pt x="343" y="761"/>
                </a:lnTo>
                <a:lnTo>
                  <a:pt x="324" y="758"/>
                </a:lnTo>
                <a:lnTo>
                  <a:pt x="305" y="755"/>
                </a:lnTo>
                <a:lnTo>
                  <a:pt x="287" y="751"/>
                </a:lnTo>
                <a:lnTo>
                  <a:pt x="268" y="746"/>
                </a:lnTo>
                <a:lnTo>
                  <a:pt x="250" y="740"/>
                </a:lnTo>
                <a:lnTo>
                  <a:pt x="233" y="733"/>
                </a:lnTo>
                <a:lnTo>
                  <a:pt x="216" y="725"/>
                </a:lnTo>
                <a:lnTo>
                  <a:pt x="200" y="717"/>
                </a:lnTo>
                <a:lnTo>
                  <a:pt x="184" y="708"/>
                </a:lnTo>
                <a:lnTo>
                  <a:pt x="169" y="698"/>
                </a:lnTo>
                <a:lnTo>
                  <a:pt x="154" y="686"/>
                </a:lnTo>
                <a:lnTo>
                  <a:pt x="139" y="675"/>
                </a:lnTo>
                <a:lnTo>
                  <a:pt x="125" y="663"/>
                </a:lnTo>
                <a:lnTo>
                  <a:pt x="112" y="651"/>
                </a:lnTo>
                <a:lnTo>
                  <a:pt x="99" y="638"/>
                </a:lnTo>
                <a:lnTo>
                  <a:pt x="87" y="624"/>
                </a:lnTo>
                <a:lnTo>
                  <a:pt x="76" y="610"/>
                </a:lnTo>
                <a:lnTo>
                  <a:pt x="66" y="595"/>
                </a:lnTo>
                <a:lnTo>
                  <a:pt x="56" y="579"/>
                </a:lnTo>
                <a:lnTo>
                  <a:pt x="47" y="563"/>
                </a:lnTo>
                <a:lnTo>
                  <a:pt x="38" y="546"/>
                </a:lnTo>
                <a:lnTo>
                  <a:pt x="31" y="530"/>
                </a:lnTo>
                <a:lnTo>
                  <a:pt x="23" y="512"/>
                </a:lnTo>
                <a:lnTo>
                  <a:pt x="17" y="495"/>
                </a:lnTo>
                <a:lnTo>
                  <a:pt x="12" y="477"/>
                </a:lnTo>
                <a:lnTo>
                  <a:pt x="8" y="459"/>
                </a:lnTo>
                <a:lnTo>
                  <a:pt x="4" y="439"/>
                </a:lnTo>
                <a:lnTo>
                  <a:pt x="2" y="420"/>
                </a:lnTo>
                <a:lnTo>
                  <a:pt x="1" y="401"/>
                </a:lnTo>
                <a:lnTo>
                  <a:pt x="0" y="381"/>
                </a:lnTo>
                <a:lnTo>
                  <a:pt x="1" y="362"/>
                </a:lnTo>
                <a:lnTo>
                  <a:pt x="2" y="343"/>
                </a:lnTo>
                <a:lnTo>
                  <a:pt x="4" y="324"/>
                </a:lnTo>
                <a:lnTo>
                  <a:pt x="8" y="304"/>
                </a:lnTo>
                <a:lnTo>
                  <a:pt x="12" y="286"/>
                </a:lnTo>
                <a:lnTo>
                  <a:pt x="17" y="268"/>
                </a:lnTo>
                <a:lnTo>
                  <a:pt x="23" y="250"/>
                </a:lnTo>
                <a:lnTo>
                  <a:pt x="31" y="233"/>
                </a:lnTo>
                <a:lnTo>
                  <a:pt x="38" y="216"/>
                </a:lnTo>
                <a:lnTo>
                  <a:pt x="47" y="200"/>
                </a:lnTo>
                <a:lnTo>
                  <a:pt x="56" y="183"/>
                </a:lnTo>
                <a:lnTo>
                  <a:pt x="66" y="168"/>
                </a:lnTo>
                <a:lnTo>
                  <a:pt x="76" y="153"/>
                </a:lnTo>
                <a:lnTo>
                  <a:pt x="87" y="139"/>
                </a:lnTo>
                <a:lnTo>
                  <a:pt x="99" y="125"/>
                </a:lnTo>
                <a:lnTo>
                  <a:pt x="112" y="112"/>
                </a:lnTo>
                <a:lnTo>
                  <a:pt x="125" y="99"/>
                </a:lnTo>
                <a:lnTo>
                  <a:pt x="139" y="88"/>
                </a:lnTo>
                <a:lnTo>
                  <a:pt x="154" y="76"/>
                </a:lnTo>
                <a:lnTo>
                  <a:pt x="169" y="65"/>
                </a:lnTo>
                <a:lnTo>
                  <a:pt x="184" y="55"/>
                </a:lnTo>
                <a:lnTo>
                  <a:pt x="200" y="46"/>
                </a:lnTo>
                <a:lnTo>
                  <a:pt x="216" y="38"/>
                </a:lnTo>
                <a:lnTo>
                  <a:pt x="233" y="30"/>
                </a:lnTo>
                <a:lnTo>
                  <a:pt x="250" y="23"/>
                </a:lnTo>
                <a:lnTo>
                  <a:pt x="268" y="17"/>
                </a:lnTo>
                <a:lnTo>
                  <a:pt x="287" y="12"/>
                </a:lnTo>
                <a:lnTo>
                  <a:pt x="305" y="8"/>
                </a:lnTo>
                <a:lnTo>
                  <a:pt x="324" y="5"/>
                </a:lnTo>
                <a:lnTo>
                  <a:pt x="343" y="2"/>
                </a:lnTo>
                <a:lnTo>
                  <a:pt x="362" y="1"/>
                </a:lnTo>
                <a:lnTo>
                  <a:pt x="381" y="0"/>
                </a:lnTo>
                <a:lnTo>
                  <a:pt x="401" y="1"/>
                </a:lnTo>
                <a:lnTo>
                  <a:pt x="421" y="2"/>
                </a:lnTo>
                <a:lnTo>
                  <a:pt x="440" y="5"/>
                </a:lnTo>
                <a:lnTo>
                  <a:pt x="458" y="8"/>
                </a:lnTo>
                <a:lnTo>
                  <a:pt x="477" y="12"/>
                </a:lnTo>
                <a:lnTo>
                  <a:pt x="495" y="17"/>
                </a:lnTo>
                <a:lnTo>
                  <a:pt x="512" y="23"/>
                </a:lnTo>
                <a:lnTo>
                  <a:pt x="530" y="30"/>
                </a:lnTo>
                <a:lnTo>
                  <a:pt x="547" y="38"/>
                </a:lnTo>
                <a:lnTo>
                  <a:pt x="564" y="46"/>
                </a:lnTo>
                <a:lnTo>
                  <a:pt x="579" y="55"/>
                </a:lnTo>
                <a:lnTo>
                  <a:pt x="595" y="65"/>
                </a:lnTo>
                <a:lnTo>
                  <a:pt x="610" y="76"/>
                </a:lnTo>
                <a:lnTo>
                  <a:pt x="624" y="88"/>
                </a:lnTo>
                <a:lnTo>
                  <a:pt x="638" y="99"/>
                </a:lnTo>
                <a:lnTo>
                  <a:pt x="651" y="112"/>
                </a:lnTo>
                <a:lnTo>
                  <a:pt x="664" y="125"/>
                </a:lnTo>
                <a:lnTo>
                  <a:pt x="676" y="139"/>
                </a:lnTo>
                <a:lnTo>
                  <a:pt x="687" y="153"/>
                </a:lnTo>
                <a:lnTo>
                  <a:pt x="698" y="168"/>
                </a:lnTo>
                <a:lnTo>
                  <a:pt x="708" y="183"/>
                </a:lnTo>
                <a:lnTo>
                  <a:pt x="717" y="200"/>
                </a:lnTo>
                <a:lnTo>
                  <a:pt x="725" y="216"/>
                </a:lnTo>
                <a:lnTo>
                  <a:pt x="733" y="233"/>
                </a:lnTo>
                <a:lnTo>
                  <a:pt x="739" y="250"/>
                </a:lnTo>
                <a:lnTo>
                  <a:pt x="745" y="268"/>
                </a:lnTo>
                <a:lnTo>
                  <a:pt x="751" y="286"/>
                </a:lnTo>
                <a:lnTo>
                  <a:pt x="755" y="304"/>
                </a:lnTo>
                <a:lnTo>
                  <a:pt x="758" y="324"/>
                </a:lnTo>
                <a:lnTo>
                  <a:pt x="760" y="343"/>
                </a:lnTo>
                <a:lnTo>
                  <a:pt x="762" y="362"/>
                </a:lnTo>
                <a:lnTo>
                  <a:pt x="762" y="381"/>
                </a:lnTo>
                <a:close/>
              </a:path>
            </a:pathLst>
          </a:custGeom>
          <a:solidFill>
            <a:srgbClr val="569B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4840724F-E8A9-ECAB-21E9-001B6D7B21F6}"/>
              </a:ext>
            </a:extLst>
          </p:cNvPr>
          <p:cNvSpPr>
            <a:spLocks/>
          </p:cNvSpPr>
          <p:nvPr/>
        </p:nvSpPr>
        <p:spPr bwMode="auto">
          <a:xfrm>
            <a:off x="8366918" y="3363912"/>
            <a:ext cx="403225" cy="403225"/>
          </a:xfrm>
          <a:custGeom>
            <a:avLst/>
            <a:gdLst>
              <a:gd name="T0" fmla="*/ 761 w 763"/>
              <a:gd name="T1" fmla="*/ 420 h 763"/>
              <a:gd name="T2" fmla="*/ 751 w 763"/>
              <a:gd name="T3" fmla="*/ 477 h 763"/>
              <a:gd name="T4" fmla="*/ 733 w 763"/>
              <a:gd name="T5" fmla="*/ 530 h 763"/>
              <a:gd name="T6" fmla="*/ 708 w 763"/>
              <a:gd name="T7" fmla="*/ 579 h 763"/>
              <a:gd name="T8" fmla="*/ 675 w 763"/>
              <a:gd name="T9" fmla="*/ 624 h 763"/>
              <a:gd name="T10" fmla="*/ 638 w 763"/>
              <a:gd name="T11" fmla="*/ 663 h 763"/>
              <a:gd name="T12" fmla="*/ 595 w 763"/>
              <a:gd name="T13" fmla="*/ 698 h 763"/>
              <a:gd name="T14" fmla="*/ 546 w 763"/>
              <a:gd name="T15" fmla="*/ 725 h 763"/>
              <a:gd name="T16" fmla="*/ 495 w 763"/>
              <a:gd name="T17" fmla="*/ 746 h 763"/>
              <a:gd name="T18" fmla="*/ 439 w 763"/>
              <a:gd name="T19" fmla="*/ 758 h 763"/>
              <a:gd name="T20" fmla="*/ 382 w 763"/>
              <a:gd name="T21" fmla="*/ 763 h 763"/>
              <a:gd name="T22" fmla="*/ 323 w 763"/>
              <a:gd name="T23" fmla="*/ 758 h 763"/>
              <a:gd name="T24" fmla="*/ 268 w 763"/>
              <a:gd name="T25" fmla="*/ 746 h 763"/>
              <a:gd name="T26" fmla="*/ 217 w 763"/>
              <a:gd name="T27" fmla="*/ 725 h 763"/>
              <a:gd name="T28" fmla="*/ 168 w 763"/>
              <a:gd name="T29" fmla="*/ 698 h 763"/>
              <a:gd name="T30" fmla="*/ 125 w 763"/>
              <a:gd name="T31" fmla="*/ 663 h 763"/>
              <a:gd name="T32" fmla="*/ 88 w 763"/>
              <a:gd name="T33" fmla="*/ 624 h 763"/>
              <a:gd name="T34" fmla="*/ 55 w 763"/>
              <a:gd name="T35" fmla="*/ 579 h 763"/>
              <a:gd name="T36" fmla="*/ 30 w 763"/>
              <a:gd name="T37" fmla="*/ 530 h 763"/>
              <a:gd name="T38" fmla="*/ 12 w 763"/>
              <a:gd name="T39" fmla="*/ 477 h 763"/>
              <a:gd name="T40" fmla="*/ 2 w 763"/>
              <a:gd name="T41" fmla="*/ 420 h 763"/>
              <a:gd name="T42" fmla="*/ 1 w 763"/>
              <a:gd name="T43" fmla="*/ 362 h 763"/>
              <a:gd name="T44" fmla="*/ 8 w 763"/>
              <a:gd name="T45" fmla="*/ 304 h 763"/>
              <a:gd name="T46" fmla="*/ 23 w 763"/>
              <a:gd name="T47" fmla="*/ 250 h 763"/>
              <a:gd name="T48" fmla="*/ 46 w 763"/>
              <a:gd name="T49" fmla="*/ 200 h 763"/>
              <a:gd name="T50" fmla="*/ 77 w 763"/>
              <a:gd name="T51" fmla="*/ 153 h 763"/>
              <a:gd name="T52" fmla="*/ 112 w 763"/>
              <a:gd name="T53" fmla="*/ 112 h 763"/>
              <a:gd name="T54" fmla="*/ 153 w 763"/>
              <a:gd name="T55" fmla="*/ 76 h 763"/>
              <a:gd name="T56" fmla="*/ 199 w 763"/>
              <a:gd name="T57" fmla="*/ 46 h 763"/>
              <a:gd name="T58" fmla="*/ 251 w 763"/>
              <a:gd name="T59" fmla="*/ 23 h 763"/>
              <a:gd name="T60" fmla="*/ 304 w 763"/>
              <a:gd name="T61" fmla="*/ 8 h 763"/>
              <a:gd name="T62" fmla="*/ 362 w 763"/>
              <a:gd name="T63" fmla="*/ 1 h 763"/>
              <a:gd name="T64" fmla="*/ 420 w 763"/>
              <a:gd name="T65" fmla="*/ 2 h 763"/>
              <a:gd name="T66" fmla="*/ 477 w 763"/>
              <a:gd name="T67" fmla="*/ 12 h 763"/>
              <a:gd name="T68" fmla="*/ 530 w 763"/>
              <a:gd name="T69" fmla="*/ 30 h 763"/>
              <a:gd name="T70" fmla="*/ 580 w 763"/>
              <a:gd name="T71" fmla="*/ 55 h 763"/>
              <a:gd name="T72" fmla="*/ 624 w 763"/>
              <a:gd name="T73" fmla="*/ 88 h 763"/>
              <a:gd name="T74" fmla="*/ 663 w 763"/>
              <a:gd name="T75" fmla="*/ 125 h 763"/>
              <a:gd name="T76" fmla="*/ 697 w 763"/>
              <a:gd name="T77" fmla="*/ 168 h 763"/>
              <a:gd name="T78" fmla="*/ 725 w 763"/>
              <a:gd name="T79" fmla="*/ 216 h 763"/>
              <a:gd name="T80" fmla="*/ 746 w 763"/>
              <a:gd name="T81" fmla="*/ 268 h 763"/>
              <a:gd name="T82" fmla="*/ 758 w 763"/>
              <a:gd name="T83" fmla="*/ 324 h 763"/>
              <a:gd name="T84" fmla="*/ 763 w 763"/>
              <a:gd name="T85" fmla="*/ 381 h 7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63" h="763">
                <a:moveTo>
                  <a:pt x="763" y="381"/>
                </a:moveTo>
                <a:lnTo>
                  <a:pt x="762" y="401"/>
                </a:lnTo>
                <a:lnTo>
                  <a:pt x="761" y="420"/>
                </a:lnTo>
                <a:lnTo>
                  <a:pt x="758" y="439"/>
                </a:lnTo>
                <a:lnTo>
                  <a:pt x="755" y="459"/>
                </a:lnTo>
                <a:lnTo>
                  <a:pt x="751" y="477"/>
                </a:lnTo>
                <a:lnTo>
                  <a:pt x="746" y="495"/>
                </a:lnTo>
                <a:lnTo>
                  <a:pt x="740" y="512"/>
                </a:lnTo>
                <a:lnTo>
                  <a:pt x="733" y="530"/>
                </a:lnTo>
                <a:lnTo>
                  <a:pt x="725" y="546"/>
                </a:lnTo>
                <a:lnTo>
                  <a:pt x="717" y="563"/>
                </a:lnTo>
                <a:lnTo>
                  <a:pt x="708" y="579"/>
                </a:lnTo>
                <a:lnTo>
                  <a:pt x="697" y="595"/>
                </a:lnTo>
                <a:lnTo>
                  <a:pt x="687" y="610"/>
                </a:lnTo>
                <a:lnTo>
                  <a:pt x="675" y="624"/>
                </a:lnTo>
                <a:lnTo>
                  <a:pt x="663" y="638"/>
                </a:lnTo>
                <a:lnTo>
                  <a:pt x="651" y="651"/>
                </a:lnTo>
                <a:lnTo>
                  <a:pt x="638" y="663"/>
                </a:lnTo>
                <a:lnTo>
                  <a:pt x="624" y="675"/>
                </a:lnTo>
                <a:lnTo>
                  <a:pt x="610" y="686"/>
                </a:lnTo>
                <a:lnTo>
                  <a:pt x="595" y="698"/>
                </a:lnTo>
                <a:lnTo>
                  <a:pt x="580" y="708"/>
                </a:lnTo>
                <a:lnTo>
                  <a:pt x="563" y="717"/>
                </a:lnTo>
                <a:lnTo>
                  <a:pt x="546" y="725"/>
                </a:lnTo>
                <a:lnTo>
                  <a:pt x="530" y="733"/>
                </a:lnTo>
                <a:lnTo>
                  <a:pt x="513" y="740"/>
                </a:lnTo>
                <a:lnTo>
                  <a:pt x="495" y="746"/>
                </a:lnTo>
                <a:lnTo>
                  <a:pt x="477" y="751"/>
                </a:lnTo>
                <a:lnTo>
                  <a:pt x="459" y="755"/>
                </a:lnTo>
                <a:lnTo>
                  <a:pt x="439" y="758"/>
                </a:lnTo>
                <a:lnTo>
                  <a:pt x="420" y="761"/>
                </a:lnTo>
                <a:lnTo>
                  <a:pt x="401" y="762"/>
                </a:lnTo>
                <a:lnTo>
                  <a:pt x="382" y="763"/>
                </a:lnTo>
                <a:lnTo>
                  <a:pt x="362" y="762"/>
                </a:lnTo>
                <a:lnTo>
                  <a:pt x="343" y="761"/>
                </a:lnTo>
                <a:lnTo>
                  <a:pt x="323" y="758"/>
                </a:lnTo>
                <a:lnTo>
                  <a:pt x="304" y="755"/>
                </a:lnTo>
                <a:lnTo>
                  <a:pt x="286" y="751"/>
                </a:lnTo>
                <a:lnTo>
                  <a:pt x="268" y="746"/>
                </a:lnTo>
                <a:lnTo>
                  <a:pt x="251" y="740"/>
                </a:lnTo>
                <a:lnTo>
                  <a:pt x="233" y="733"/>
                </a:lnTo>
                <a:lnTo>
                  <a:pt x="217" y="725"/>
                </a:lnTo>
                <a:lnTo>
                  <a:pt x="199" y="717"/>
                </a:lnTo>
                <a:lnTo>
                  <a:pt x="183" y="708"/>
                </a:lnTo>
                <a:lnTo>
                  <a:pt x="168" y="698"/>
                </a:lnTo>
                <a:lnTo>
                  <a:pt x="153" y="686"/>
                </a:lnTo>
                <a:lnTo>
                  <a:pt x="139" y="675"/>
                </a:lnTo>
                <a:lnTo>
                  <a:pt x="125" y="663"/>
                </a:lnTo>
                <a:lnTo>
                  <a:pt x="112" y="651"/>
                </a:lnTo>
                <a:lnTo>
                  <a:pt x="100" y="638"/>
                </a:lnTo>
                <a:lnTo>
                  <a:pt x="88" y="624"/>
                </a:lnTo>
                <a:lnTo>
                  <a:pt x="77" y="610"/>
                </a:lnTo>
                <a:lnTo>
                  <a:pt x="65" y="595"/>
                </a:lnTo>
                <a:lnTo>
                  <a:pt x="55" y="579"/>
                </a:lnTo>
                <a:lnTo>
                  <a:pt x="46" y="563"/>
                </a:lnTo>
                <a:lnTo>
                  <a:pt x="38" y="546"/>
                </a:lnTo>
                <a:lnTo>
                  <a:pt x="30" y="530"/>
                </a:lnTo>
                <a:lnTo>
                  <a:pt x="23" y="512"/>
                </a:lnTo>
                <a:lnTo>
                  <a:pt x="17" y="495"/>
                </a:lnTo>
                <a:lnTo>
                  <a:pt x="12" y="477"/>
                </a:lnTo>
                <a:lnTo>
                  <a:pt x="8" y="459"/>
                </a:lnTo>
                <a:lnTo>
                  <a:pt x="5" y="439"/>
                </a:lnTo>
                <a:lnTo>
                  <a:pt x="2" y="420"/>
                </a:lnTo>
                <a:lnTo>
                  <a:pt x="1" y="401"/>
                </a:lnTo>
                <a:lnTo>
                  <a:pt x="0" y="381"/>
                </a:lnTo>
                <a:lnTo>
                  <a:pt x="1" y="362"/>
                </a:lnTo>
                <a:lnTo>
                  <a:pt x="2" y="343"/>
                </a:lnTo>
                <a:lnTo>
                  <a:pt x="5" y="324"/>
                </a:lnTo>
                <a:lnTo>
                  <a:pt x="8" y="304"/>
                </a:lnTo>
                <a:lnTo>
                  <a:pt x="12" y="286"/>
                </a:lnTo>
                <a:lnTo>
                  <a:pt x="17" y="268"/>
                </a:lnTo>
                <a:lnTo>
                  <a:pt x="23" y="250"/>
                </a:lnTo>
                <a:lnTo>
                  <a:pt x="30" y="233"/>
                </a:lnTo>
                <a:lnTo>
                  <a:pt x="38" y="216"/>
                </a:lnTo>
                <a:lnTo>
                  <a:pt x="46" y="200"/>
                </a:lnTo>
                <a:lnTo>
                  <a:pt x="55" y="183"/>
                </a:lnTo>
                <a:lnTo>
                  <a:pt x="65" y="168"/>
                </a:lnTo>
                <a:lnTo>
                  <a:pt x="77" y="153"/>
                </a:lnTo>
                <a:lnTo>
                  <a:pt x="88" y="139"/>
                </a:lnTo>
                <a:lnTo>
                  <a:pt x="100" y="125"/>
                </a:lnTo>
                <a:lnTo>
                  <a:pt x="112" y="112"/>
                </a:lnTo>
                <a:lnTo>
                  <a:pt x="125" y="99"/>
                </a:lnTo>
                <a:lnTo>
                  <a:pt x="139" y="88"/>
                </a:lnTo>
                <a:lnTo>
                  <a:pt x="153" y="76"/>
                </a:lnTo>
                <a:lnTo>
                  <a:pt x="168" y="65"/>
                </a:lnTo>
                <a:lnTo>
                  <a:pt x="183" y="55"/>
                </a:lnTo>
                <a:lnTo>
                  <a:pt x="199" y="46"/>
                </a:lnTo>
                <a:lnTo>
                  <a:pt x="217" y="38"/>
                </a:lnTo>
                <a:lnTo>
                  <a:pt x="233" y="30"/>
                </a:lnTo>
                <a:lnTo>
                  <a:pt x="251" y="23"/>
                </a:lnTo>
                <a:lnTo>
                  <a:pt x="268" y="17"/>
                </a:lnTo>
                <a:lnTo>
                  <a:pt x="286" y="12"/>
                </a:lnTo>
                <a:lnTo>
                  <a:pt x="304" y="8"/>
                </a:lnTo>
                <a:lnTo>
                  <a:pt x="323" y="5"/>
                </a:lnTo>
                <a:lnTo>
                  <a:pt x="343" y="2"/>
                </a:lnTo>
                <a:lnTo>
                  <a:pt x="362" y="1"/>
                </a:lnTo>
                <a:lnTo>
                  <a:pt x="382" y="0"/>
                </a:lnTo>
                <a:lnTo>
                  <a:pt x="401" y="1"/>
                </a:lnTo>
                <a:lnTo>
                  <a:pt x="420" y="2"/>
                </a:lnTo>
                <a:lnTo>
                  <a:pt x="439" y="5"/>
                </a:lnTo>
                <a:lnTo>
                  <a:pt x="459" y="8"/>
                </a:lnTo>
                <a:lnTo>
                  <a:pt x="477" y="12"/>
                </a:lnTo>
                <a:lnTo>
                  <a:pt x="495" y="17"/>
                </a:lnTo>
                <a:lnTo>
                  <a:pt x="513" y="23"/>
                </a:lnTo>
                <a:lnTo>
                  <a:pt x="530" y="30"/>
                </a:lnTo>
                <a:lnTo>
                  <a:pt x="546" y="38"/>
                </a:lnTo>
                <a:lnTo>
                  <a:pt x="563" y="46"/>
                </a:lnTo>
                <a:lnTo>
                  <a:pt x="580" y="55"/>
                </a:lnTo>
                <a:lnTo>
                  <a:pt x="595" y="65"/>
                </a:lnTo>
                <a:lnTo>
                  <a:pt x="610" y="76"/>
                </a:lnTo>
                <a:lnTo>
                  <a:pt x="624" y="88"/>
                </a:lnTo>
                <a:lnTo>
                  <a:pt x="638" y="99"/>
                </a:lnTo>
                <a:lnTo>
                  <a:pt x="651" y="112"/>
                </a:lnTo>
                <a:lnTo>
                  <a:pt x="663" y="125"/>
                </a:lnTo>
                <a:lnTo>
                  <a:pt x="675" y="139"/>
                </a:lnTo>
                <a:lnTo>
                  <a:pt x="687" y="153"/>
                </a:lnTo>
                <a:lnTo>
                  <a:pt x="697" y="168"/>
                </a:lnTo>
                <a:lnTo>
                  <a:pt x="708" y="183"/>
                </a:lnTo>
                <a:lnTo>
                  <a:pt x="717" y="200"/>
                </a:lnTo>
                <a:lnTo>
                  <a:pt x="725" y="216"/>
                </a:lnTo>
                <a:lnTo>
                  <a:pt x="733" y="233"/>
                </a:lnTo>
                <a:lnTo>
                  <a:pt x="740" y="250"/>
                </a:lnTo>
                <a:lnTo>
                  <a:pt x="746" y="268"/>
                </a:lnTo>
                <a:lnTo>
                  <a:pt x="751" y="286"/>
                </a:lnTo>
                <a:lnTo>
                  <a:pt x="755" y="304"/>
                </a:lnTo>
                <a:lnTo>
                  <a:pt x="758" y="324"/>
                </a:lnTo>
                <a:lnTo>
                  <a:pt x="761" y="343"/>
                </a:lnTo>
                <a:lnTo>
                  <a:pt x="762" y="362"/>
                </a:lnTo>
                <a:lnTo>
                  <a:pt x="763" y="381"/>
                </a:lnTo>
                <a:close/>
              </a:path>
            </a:pathLst>
          </a:custGeom>
          <a:solidFill>
            <a:srgbClr val="D5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59B3730-265B-0CBB-465C-F54843D170D1}"/>
              </a:ext>
            </a:extLst>
          </p:cNvPr>
          <p:cNvSpPr>
            <a:spLocks/>
          </p:cNvSpPr>
          <p:nvPr/>
        </p:nvSpPr>
        <p:spPr bwMode="auto">
          <a:xfrm>
            <a:off x="8366918" y="5870574"/>
            <a:ext cx="403225" cy="403225"/>
          </a:xfrm>
          <a:custGeom>
            <a:avLst/>
            <a:gdLst>
              <a:gd name="T0" fmla="*/ 343 w 763"/>
              <a:gd name="T1" fmla="*/ 2 h 762"/>
              <a:gd name="T2" fmla="*/ 286 w 763"/>
              <a:gd name="T3" fmla="*/ 12 h 762"/>
              <a:gd name="T4" fmla="*/ 233 w 763"/>
              <a:gd name="T5" fmla="*/ 29 h 762"/>
              <a:gd name="T6" fmla="*/ 183 w 763"/>
              <a:gd name="T7" fmla="*/ 55 h 762"/>
              <a:gd name="T8" fmla="*/ 139 w 763"/>
              <a:gd name="T9" fmla="*/ 87 h 762"/>
              <a:gd name="T10" fmla="*/ 100 w 763"/>
              <a:gd name="T11" fmla="*/ 125 h 762"/>
              <a:gd name="T12" fmla="*/ 65 w 763"/>
              <a:gd name="T13" fmla="*/ 168 h 762"/>
              <a:gd name="T14" fmla="*/ 38 w 763"/>
              <a:gd name="T15" fmla="*/ 216 h 762"/>
              <a:gd name="T16" fmla="*/ 17 w 763"/>
              <a:gd name="T17" fmla="*/ 267 h 762"/>
              <a:gd name="T18" fmla="*/ 5 w 763"/>
              <a:gd name="T19" fmla="*/ 323 h 762"/>
              <a:gd name="T20" fmla="*/ 0 w 763"/>
              <a:gd name="T21" fmla="*/ 381 h 762"/>
              <a:gd name="T22" fmla="*/ 5 w 763"/>
              <a:gd name="T23" fmla="*/ 439 h 762"/>
              <a:gd name="T24" fmla="*/ 17 w 763"/>
              <a:gd name="T25" fmla="*/ 494 h 762"/>
              <a:gd name="T26" fmla="*/ 38 w 763"/>
              <a:gd name="T27" fmla="*/ 547 h 762"/>
              <a:gd name="T28" fmla="*/ 65 w 763"/>
              <a:gd name="T29" fmla="*/ 594 h 762"/>
              <a:gd name="T30" fmla="*/ 100 w 763"/>
              <a:gd name="T31" fmla="*/ 637 h 762"/>
              <a:gd name="T32" fmla="*/ 139 w 763"/>
              <a:gd name="T33" fmla="*/ 676 h 762"/>
              <a:gd name="T34" fmla="*/ 183 w 763"/>
              <a:gd name="T35" fmla="*/ 707 h 762"/>
              <a:gd name="T36" fmla="*/ 233 w 763"/>
              <a:gd name="T37" fmla="*/ 732 h 762"/>
              <a:gd name="T38" fmla="*/ 286 w 763"/>
              <a:gd name="T39" fmla="*/ 750 h 762"/>
              <a:gd name="T40" fmla="*/ 343 w 763"/>
              <a:gd name="T41" fmla="*/ 760 h 762"/>
              <a:gd name="T42" fmla="*/ 401 w 763"/>
              <a:gd name="T43" fmla="*/ 761 h 762"/>
              <a:gd name="T44" fmla="*/ 459 w 763"/>
              <a:gd name="T45" fmla="*/ 754 h 762"/>
              <a:gd name="T46" fmla="*/ 513 w 763"/>
              <a:gd name="T47" fmla="*/ 739 h 762"/>
              <a:gd name="T48" fmla="*/ 563 w 763"/>
              <a:gd name="T49" fmla="*/ 716 h 762"/>
              <a:gd name="T50" fmla="*/ 610 w 763"/>
              <a:gd name="T51" fmla="*/ 687 h 762"/>
              <a:gd name="T52" fmla="*/ 651 w 763"/>
              <a:gd name="T53" fmla="*/ 650 h 762"/>
              <a:gd name="T54" fmla="*/ 687 w 763"/>
              <a:gd name="T55" fmla="*/ 609 h 762"/>
              <a:gd name="T56" fmla="*/ 717 w 763"/>
              <a:gd name="T57" fmla="*/ 563 h 762"/>
              <a:gd name="T58" fmla="*/ 740 w 763"/>
              <a:gd name="T59" fmla="*/ 512 h 762"/>
              <a:gd name="T60" fmla="*/ 755 w 763"/>
              <a:gd name="T61" fmla="*/ 458 h 762"/>
              <a:gd name="T62" fmla="*/ 762 w 763"/>
              <a:gd name="T63" fmla="*/ 400 h 762"/>
              <a:gd name="T64" fmla="*/ 761 w 763"/>
              <a:gd name="T65" fmla="*/ 342 h 762"/>
              <a:gd name="T66" fmla="*/ 751 w 763"/>
              <a:gd name="T67" fmla="*/ 285 h 762"/>
              <a:gd name="T68" fmla="*/ 733 w 763"/>
              <a:gd name="T69" fmla="*/ 233 h 762"/>
              <a:gd name="T70" fmla="*/ 708 w 763"/>
              <a:gd name="T71" fmla="*/ 184 h 762"/>
              <a:gd name="T72" fmla="*/ 675 w 763"/>
              <a:gd name="T73" fmla="*/ 138 h 762"/>
              <a:gd name="T74" fmla="*/ 638 w 763"/>
              <a:gd name="T75" fmla="*/ 99 h 762"/>
              <a:gd name="T76" fmla="*/ 595 w 763"/>
              <a:gd name="T77" fmla="*/ 65 h 762"/>
              <a:gd name="T78" fmla="*/ 546 w 763"/>
              <a:gd name="T79" fmla="*/ 37 h 762"/>
              <a:gd name="T80" fmla="*/ 495 w 763"/>
              <a:gd name="T81" fmla="*/ 17 h 762"/>
              <a:gd name="T82" fmla="*/ 439 w 763"/>
              <a:gd name="T83" fmla="*/ 4 h 762"/>
              <a:gd name="T84" fmla="*/ 382 w 763"/>
              <a:gd name="T85" fmla="*/ 0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63" h="762">
                <a:moveTo>
                  <a:pt x="382" y="0"/>
                </a:moveTo>
                <a:lnTo>
                  <a:pt x="362" y="0"/>
                </a:lnTo>
                <a:lnTo>
                  <a:pt x="343" y="2"/>
                </a:lnTo>
                <a:lnTo>
                  <a:pt x="323" y="4"/>
                </a:lnTo>
                <a:lnTo>
                  <a:pt x="304" y="7"/>
                </a:lnTo>
                <a:lnTo>
                  <a:pt x="286" y="12"/>
                </a:lnTo>
                <a:lnTo>
                  <a:pt x="268" y="17"/>
                </a:lnTo>
                <a:lnTo>
                  <a:pt x="251" y="23"/>
                </a:lnTo>
                <a:lnTo>
                  <a:pt x="233" y="29"/>
                </a:lnTo>
                <a:lnTo>
                  <a:pt x="217" y="37"/>
                </a:lnTo>
                <a:lnTo>
                  <a:pt x="199" y="46"/>
                </a:lnTo>
                <a:lnTo>
                  <a:pt x="183" y="55"/>
                </a:lnTo>
                <a:lnTo>
                  <a:pt x="168" y="65"/>
                </a:lnTo>
                <a:lnTo>
                  <a:pt x="153" y="76"/>
                </a:lnTo>
                <a:lnTo>
                  <a:pt x="139" y="87"/>
                </a:lnTo>
                <a:lnTo>
                  <a:pt x="125" y="99"/>
                </a:lnTo>
                <a:lnTo>
                  <a:pt x="112" y="111"/>
                </a:lnTo>
                <a:lnTo>
                  <a:pt x="100" y="125"/>
                </a:lnTo>
                <a:lnTo>
                  <a:pt x="88" y="138"/>
                </a:lnTo>
                <a:lnTo>
                  <a:pt x="77" y="153"/>
                </a:lnTo>
                <a:lnTo>
                  <a:pt x="65" y="168"/>
                </a:lnTo>
                <a:lnTo>
                  <a:pt x="55" y="184"/>
                </a:lnTo>
                <a:lnTo>
                  <a:pt x="46" y="200"/>
                </a:lnTo>
                <a:lnTo>
                  <a:pt x="38" y="216"/>
                </a:lnTo>
                <a:lnTo>
                  <a:pt x="30" y="233"/>
                </a:lnTo>
                <a:lnTo>
                  <a:pt x="23" y="250"/>
                </a:lnTo>
                <a:lnTo>
                  <a:pt x="17" y="267"/>
                </a:lnTo>
                <a:lnTo>
                  <a:pt x="12" y="285"/>
                </a:lnTo>
                <a:lnTo>
                  <a:pt x="8" y="305"/>
                </a:lnTo>
                <a:lnTo>
                  <a:pt x="5" y="323"/>
                </a:lnTo>
                <a:lnTo>
                  <a:pt x="2" y="342"/>
                </a:lnTo>
                <a:lnTo>
                  <a:pt x="1" y="361"/>
                </a:lnTo>
                <a:lnTo>
                  <a:pt x="0" y="381"/>
                </a:lnTo>
                <a:lnTo>
                  <a:pt x="1" y="400"/>
                </a:lnTo>
                <a:lnTo>
                  <a:pt x="2" y="420"/>
                </a:lnTo>
                <a:lnTo>
                  <a:pt x="5" y="439"/>
                </a:lnTo>
                <a:lnTo>
                  <a:pt x="8" y="458"/>
                </a:lnTo>
                <a:lnTo>
                  <a:pt x="12" y="476"/>
                </a:lnTo>
                <a:lnTo>
                  <a:pt x="17" y="494"/>
                </a:lnTo>
                <a:lnTo>
                  <a:pt x="23" y="512"/>
                </a:lnTo>
                <a:lnTo>
                  <a:pt x="30" y="529"/>
                </a:lnTo>
                <a:lnTo>
                  <a:pt x="38" y="547"/>
                </a:lnTo>
                <a:lnTo>
                  <a:pt x="46" y="563"/>
                </a:lnTo>
                <a:lnTo>
                  <a:pt x="55" y="579"/>
                </a:lnTo>
                <a:lnTo>
                  <a:pt x="65" y="594"/>
                </a:lnTo>
                <a:lnTo>
                  <a:pt x="77" y="609"/>
                </a:lnTo>
                <a:lnTo>
                  <a:pt x="88" y="623"/>
                </a:lnTo>
                <a:lnTo>
                  <a:pt x="100" y="637"/>
                </a:lnTo>
                <a:lnTo>
                  <a:pt x="112" y="650"/>
                </a:lnTo>
                <a:lnTo>
                  <a:pt x="125" y="664"/>
                </a:lnTo>
                <a:lnTo>
                  <a:pt x="139" y="676"/>
                </a:lnTo>
                <a:lnTo>
                  <a:pt x="153" y="687"/>
                </a:lnTo>
                <a:lnTo>
                  <a:pt x="168" y="697"/>
                </a:lnTo>
                <a:lnTo>
                  <a:pt x="183" y="707"/>
                </a:lnTo>
                <a:lnTo>
                  <a:pt x="199" y="716"/>
                </a:lnTo>
                <a:lnTo>
                  <a:pt x="217" y="725"/>
                </a:lnTo>
                <a:lnTo>
                  <a:pt x="233" y="732"/>
                </a:lnTo>
                <a:lnTo>
                  <a:pt x="251" y="739"/>
                </a:lnTo>
                <a:lnTo>
                  <a:pt x="268" y="745"/>
                </a:lnTo>
                <a:lnTo>
                  <a:pt x="286" y="750"/>
                </a:lnTo>
                <a:lnTo>
                  <a:pt x="304" y="754"/>
                </a:lnTo>
                <a:lnTo>
                  <a:pt x="323" y="758"/>
                </a:lnTo>
                <a:lnTo>
                  <a:pt x="343" y="760"/>
                </a:lnTo>
                <a:lnTo>
                  <a:pt x="362" y="761"/>
                </a:lnTo>
                <a:lnTo>
                  <a:pt x="382" y="762"/>
                </a:lnTo>
                <a:lnTo>
                  <a:pt x="401" y="761"/>
                </a:lnTo>
                <a:lnTo>
                  <a:pt x="420" y="760"/>
                </a:lnTo>
                <a:lnTo>
                  <a:pt x="439" y="758"/>
                </a:lnTo>
                <a:lnTo>
                  <a:pt x="459" y="754"/>
                </a:lnTo>
                <a:lnTo>
                  <a:pt x="477" y="750"/>
                </a:lnTo>
                <a:lnTo>
                  <a:pt x="495" y="745"/>
                </a:lnTo>
                <a:lnTo>
                  <a:pt x="513" y="739"/>
                </a:lnTo>
                <a:lnTo>
                  <a:pt x="530" y="732"/>
                </a:lnTo>
                <a:lnTo>
                  <a:pt x="546" y="725"/>
                </a:lnTo>
                <a:lnTo>
                  <a:pt x="563" y="716"/>
                </a:lnTo>
                <a:lnTo>
                  <a:pt x="580" y="707"/>
                </a:lnTo>
                <a:lnTo>
                  <a:pt x="595" y="697"/>
                </a:lnTo>
                <a:lnTo>
                  <a:pt x="610" y="687"/>
                </a:lnTo>
                <a:lnTo>
                  <a:pt x="624" y="676"/>
                </a:lnTo>
                <a:lnTo>
                  <a:pt x="638" y="664"/>
                </a:lnTo>
                <a:lnTo>
                  <a:pt x="651" y="650"/>
                </a:lnTo>
                <a:lnTo>
                  <a:pt x="663" y="637"/>
                </a:lnTo>
                <a:lnTo>
                  <a:pt x="675" y="623"/>
                </a:lnTo>
                <a:lnTo>
                  <a:pt x="687" y="609"/>
                </a:lnTo>
                <a:lnTo>
                  <a:pt x="697" y="594"/>
                </a:lnTo>
                <a:lnTo>
                  <a:pt x="708" y="579"/>
                </a:lnTo>
                <a:lnTo>
                  <a:pt x="717" y="563"/>
                </a:lnTo>
                <a:lnTo>
                  <a:pt x="725" y="547"/>
                </a:lnTo>
                <a:lnTo>
                  <a:pt x="733" y="529"/>
                </a:lnTo>
                <a:lnTo>
                  <a:pt x="740" y="512"/>
                </a:lnTo>
                <a:lnTo>
                  <a:pt x="746" y="494"/>
                </a:lnTo>
                <a:lnTo>
                  <a:pt x="751" y="476"/>
                </a:lnTo>
                <a:lnTo>
                  <a:pt x="755" y="458"/>
                </a:lnTo>
                <a:lnTo>
                  <a:pt x="758" y="439"/>
                </a:lnTo>
                <a:lnTo>
                  <a:pt x="761" y="420"/>
                </a:lnTo>
                <a:lnTo>
                  <a:pt x="762" y="400"/>
                </a:lnTo>
                <a:lnTo>
                  <a:pt x="763" y="381"/>
                </a:lnTo>
                <a:lnTo>
                  <a:pt x="762" y="361"/>
                </a:lnTo>
                <a:lnTo>
                  <a:pt x="761" y="342"/>
                </a:lnTo>
                <a:lnTo>
                  <a:pt x="758" y="323"/>
                </a:lnTo>
                <a:lnTo>
                  <a:pt x="755" y="305"/>
                </a:lnTo>
                <a:lnTo>
                  <a:pt x="751" y="285"/>
                </a:lnTo>
                <a:lnTo>
                  <a:pt x="746" y="267"/>
                </a:lnTo>
                <a:lnTo>
                  <a:pt x="740" y="250"/>
                </a:lnTo>
                <a:lnTo>
                  <a:pt x="733" y="233"/>
                </a:lnTo>
                <a:lnTo>
                  <a:pt x="725" y="216"/>
                </a:lnTo>
                <a:lnTo>
                  <a:pt x="717" y="200"/>
                </a:lnTo>
                <a:lnTo>
                  <a:pt x="708" y="184"/>
                </a:lnTo>
                <a:lnTo>
                  <a:pt x="697" y="168"/>
                </a:lnTo>
                <a:lnTo>
                  <a:pt x="687" y="153"/>
                </a:lnTo>
                <a:lnTo>
                  <a:pt x="675" y="138"/>
                </a:lnTo>
                <a:lnTo>
                  <a:pt x="663" y="125"/>
                </a:lnTo>
                <a:lnTo>
                  <a:pt x="651" y="111"/>
                </a:lnTo>
                <a:lnTo>
                  <a:pt x="638" y="99"/>
                </a:lnTo>
                <a:lnTo>
                  <a:pt x="624" y="87"/>
                </a:lnTo>
                <a:lnTo>
                  <a:pt x="610" y="76"/>
                </a:lnTo>
                <a:lnTo>
                  <a:pt x="595" y="65"/>
                </a:lnTo>
                <a:lnTo>
                  <a:pt x="580" y="55"/>
                </a:lnTo>
                <a:lnTo>
                  <a:pt x="563" y="46"/>
                </a:lnTo>
                <a:lnTo>
                  <a:pt x="546" y="37"/>
                </a:lnTo>
                <a:lnTo>
                  <a:pt x="530" y="29"/>
                </a:lnTo>
                <a:lnTo>
                  <a:pt x="513" y="23"/>
                </a:lnTo>
                <a:lnTo>
                  <a:pt x="495" y="17"/>
                </a:lnTo>
                <a:lnTo>
                  <a:pt x="477" y="12"/>
                </a:lnTo>
                <a:lnTo>
                  <a:pt x="459" y="7"/>
                </a:lnTo>
                <a:lnTo>
                  <a:pt x="439" y="4"/>
                </a:lnTo>
                <a:lnTo>
                  <a:pt x="420" y="2"/>
                </a:lnTo>
                <a:lnTo>
                  <a:pt x="401" y="0"/>
                </a:lnTo>
                <a:lnTo>
                  <a:pt x="382" y="0"/>
                </a:lnTo>
                <a:close/>
              </a:path>
            </a:pathLst>
          </a:custGeom>
          <a:solidFill>
            <a:srgbClr val="ABCD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ADCD386B-8B53-1A13-45E5-CA64D941EBDA}"/>
              </a:ext>
            </a:extLst>
          </p:cNvPr>
          <p:cNvSpPr>
            <a:spLocks/>
          </p:cNvSpPr>
          <p:nvPr/>
        </p:nvSpPr>
        <p:spPr bwMode="auto">
          <a:xfrm>
            <a:off x="5860256" y="5870574"/>
            <a:ext cx="403225" cy="403225"/>
          </a:xfrm>
          <a:custGeom>
            <a:avLst/>
            <a:gdLst>
              <a:gd name="T0" fmla="*/ 421 w 762"/>
              <a:gd name="T1" fmla="*/ 760 h 762"/>
              <a:gd name="T2" fmla="*/ 477 w 762"/>
              <a:gd name="T3" fmla="*/ 750 h 762"/>
              <a:gd name="T4" fmla="*/ 530 w 762"/>
              <a:gd name="T5" fmla="*/ 732 h 762"/>
              <a:gd name="T6" fmla="*/ 579 w 762"/>
              <a:gd name="T7" fmla="*/ 707 h 762"/>
              <a:gd name="T8" fmla="*/ 624 w 762"/>
              <a:gd name="T9" fmla="*/ 676 h 762"/>
              <a:gd name="T10" fmla="*/ 664 w 762"/>
              <a:gd name="T11" fmla="*/ 637 h 762"/>
              <a:gd name="T12" fmla="*/ 698 w 762"/>
              <a:gd name="T13" fmla="*/ 594 h 762"/>
              <a:gd name="T14" fmla="*/ 725 w 762"/>
              <a:gd name="T15" fmla="*/ 547 h 762"/>
              <a:gd name="T16" fmla="*/ 745 w 762"/>
              <a:gd name="T17" fmla="*/ 494 h 762"/>
              <a:gd name="T18" fmla="*/ 758 w 762"/>
              <a:gd name="T19" fmla="*/ 439 h 762"/>
              <a:gd name="T20" fmla="*/ 762 w 762"/>
              <a:gd name="T21" fmla="*/ 381 h 762"/>
              <a:gd name="T22" fmla="*/ 758 w 762"/>
              <a:gd name="T23" fmla="*/ 323 h 762"/>
              <a:gd name="T24" fmla="*/ 745 w 762"/>
              <a:gd name="T25" fmla="*/ 267 h 762"/>
              <a:gd name="T26" fmla="*/ 725 w 762"/>
              <a:gd name="T27" fmla="*/ 216 h 762"/>
              <a:gd name="T28" fmla="*/ 698 w 762"/>
              <a:gd name="T29" fmla="*/ 168 h 762"/>
              <a:gd name="T30" fmla="*/ 664 w 762"/>
              <a:gd name="T31" fmla="*/ 125 h 762"/>
              <a:gd name="T32" fmla="*/ 624 w 762"/>
              <a:gd name="T33" fmla="*/ 87 h 762"/>
              <a:gd name="T34" fmla="*/ 579 w 762"/>
              <a:gd name="T35" fmla="*/ 55 h 762"/>
              <a:gd name="T36" fmla="*/ 530 w 762"/>
              <a:gd name="T37" fmla="*/ 29 h 762"/>
              <a:gd name="T38" fmla="*/ 477 w 762"/>
              <a:gd name="T39" fmla="*/ 12 h 762"/>
              <a:gd name="T40" fmla="*/ 421 w 762"/>
              <a:gd name="T41" fmla="*/ 2 h 762"/>
              <a:gd name="T42" fmla="*/ 362 w 762"/>
              <a:gd name="T43" fmla="*/ 0 h 762"/>
              <a:gd name="T44" fmla="*/ 305 w 762"/>
              <a:gd name="T45" fmla="*/ 7 h 762"/>
              <a:gd name="T46" fmla="*/ 250 w 762"/>
              <a:gd name="T47" fmla="*/ 23 h 762"/>
              <a:gd name="T48" fmla="*/ 200 w 762"/>
              <a:gd name="T49" fmla="*/ 46 h 762"/>
              <a:gd name="T50" fmla="*/ 154 w 762"/>
              <a:gd name="T51" fmla="*/ 76 h 762"/>
              <a:gd name="T52" fmla="*/ 112 w 762"/>
              <a:gd name="T53" fmla="*/ 111 h 762"/>
              <a:gd name="T54" fmla="*/ 76 w 762"/>
              <a:gd name="T55" fmla="*/ 153 h 762"/>
              <a:gd name="T56" fmla="*/ 47 w 762"/>
              <a:gd name="T57" fmla="*/ 200 h 762"/>
              <a:gd name="T58" fmla="*/ 23 w 762"/>
              <a:gd name="T59" fmla="*/ 250 h 762"/>
              <a:gd name="T60" fmla="*/ 8 w 762"/>
              <a:gd name="T61" fmla="*/ 305 h 762"/>
              <a:gd name="T62" fmla="*/ 1 w 762"/>
              <a:gd name="T63" fmla="*/ 361 h 762"/>
              <a:gd name="T64" fmla="*/ 2 w 762"/>
              <a:gd name="T65" fmla="*/ 420 h 762"/>
              <a:gd name="T66" fmla="*/ 12 w 762"/>
              <a:gd name="T67" fmla="*/ 476 h 762"/>
              <a:gd name="T68" fmla="*/ 31 w 762"/>
              <a:gd name="T69" fmla="*/ 529 h 762"/>
              <a:gd name="T70" fmla="*/ 56 w 762"/>
              <a:gd name="T71" fmla="*/ 579 h 762"/>
              <a:gd name="T72" fmla="*/ 87 w 762"/>
              <a:gd name="T73" fmla="*/ 623 h 762"/>
              <a:gd name="T74" fmla="*/ 125 w 762"/>
              <a:gd name="T75" fmla="*/ 664 h 762"/>
              <a:gd name="T76" fmla="*/ 169 w 762"/>
              <a:gd name="T77" fmla="*/ 697 h 762"/>
              <a:gd name="T78" fmla="*/ 216 w 762"/>
              <a:gd name="T79" fmla="*/ 725 h 762"/>
              <a:gd name="T80" fmla="*/ 268 w 762"/>
              <a:gd name="T81" fmla="*/ 745 h 762"/>
              <a:gd name="T82" fmla="*/ 324 w 762"/>
              <a:gd name="T83" fmla="*/ 758 h 762"/>
              <a:gd name="T84" fmla="*/ 381 w 762"/>
              <a:gd name="T85" fmla="*/ 762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62" h="762">
                <a:moveTo>
                  <a:pt x="381" y="762"/>
                </a:moveTo>
                <a:lnTo>
                  <a:pt x="401" y="761"/>
                </a:lnTo>
                <a:lnTo>
                  <a:pt x="421" y="760"/>
                </a:lnTo>
                <a:lnTo>
                  <a:pt x="440" y="758"/>
                </a:lnTo>
                <a:lnTo>
                  <a:pt x="458" y="754"/>
                </a:lnTo>
                <a:lnTo>
                  <a:pt x="477" y="750"/>
                </a:lnTo>
                <a:lnTo>
                  <a:pt x="495" y="745"/>
                </a:lnTo>
                <a:lnTo>
                  <a:pt x="512" y="739"/>
                </a:lnTo>
                <a:lnTo>
                  <a:pt x="530" y="732"/>
                </a:lnTo>
                <a:lnTo>
                  <a:pt x="547" y="725"/>
                </a:lnTo>
                <a:lnTo>
                  <a:pt x="564" y="716"/>
                </a:lnTo>
                <a:lnTo>
                  <a:pt x="579" y="707"/>
                </a:lnTo>
                <a:lnTo>
                  <a:pt x="595" y="697"/>
                </a:lnTo>
                <a:lnTo>
                  <a:pt x="610" y="687"/>
                </a:lnTo>
                <a:lnTo>
                  <a:pt x="624" y="676"/>
                </a:lnTo>
                <a:lnTo>
                  <a:pt x="638" y="664"/>
                </a:lnTo>
                <a:lnTo>
                  <a:pt x="651" y="650"/>
                </a:lnTo>
                <a:lnTo>
                  <a:pt x="664" y="637"/>
                </a:lnTo>
                <a:lnTo>
                  <a:pt x="676" y="623"/>
                </a:lnTo>
                <a:lnTo>
                  <a:pt x="687" y="609"/>
                </a:lnTo>
                <a:lnTo>
                  <a:pt x="698" y="594"/>
                </a:lnTo>
                <a:lnTo>
                  <a:pt x="708" y="579"/>
                </a:lnTo>
                <a:lnTo>
                  <a:pt x="717" y="563"/>
                </a:lnTo>
                <a:lnTo>
                  <a:pt x="725" y="547"/>
                </a:lnTo>
                <a:lnTo>
                  <a:pt x="733" y="529"/>
                </a:lnTo>
                <a:lnTo>
                  <a:pt x="739" y="512"/>
                </a:lnTo>
                <a:lnTo>
                  <a:pt x="745" y="494"/>
                </a:lnTo>
                <a:lnTo>
                  <a:pt x="751" y="476"/>
                </a:lnTo>
                <a:lnTo>
                  <a:pt x="755" y="458"/>
                </a:lnTo>
                <a:lnTo>
                  <a:pt x="758" y="439"/>
                </a:lnTo>
                <a:lnTo>
                  <a:pt x="760" y="420"/>
                </a:lnTo>
                <a:lnTo>
                  <a:pt x="762" y="400"/>
                </a:lnTo>
                <a:lnTo>
                  <a:pt x="762" y="381"/>
                </a:lnTo>
                <a:lnTo>
                  <a:pt x="762" y="361"/>
                </a:lnTo>
                <a:lnTo>
                  <a:pt x="760" y="342"/>
                </a:lnTo>
                <a:lnTo>
                  <a:pt x="758" y="323"/>
                </a:lnTo>
                <a:lnTo>
                  <a:pt x="755" y="305"/>
                </a:lnTo>
                <a:lnTo>
                  <a:pt x="751" y="285"/>
                </a:lnTo>
                <a:lnTo>
                  <a:pt x="745" y="267"/>
                </a:lnTo>
                <a:lnTo>
                  <a:pt x="739" y="250"/>
                </a:lnTo>
                <a:lnTo>
                  <a:pt x="733" y="233"/>
                </a:lnTo>
                <a:lnTo>
                  <a:pt x="725" y="216"/>
                </a:lnTo>
                <a:lnTo>
                  <a:pt x="717" y="200"/>
                </a:lnTo>
                <a:lnTo>
                  <a:pt x="708" y="184"/>
                </a:lnTo>
                <a:lnTo>
                  <a:pt x="698" y="168"/>
                </a:lnTo>
                <a:lnTo>
                  <a:pt x="687" y="153"/>
                </a:lnTo>
                <a:lnTo>
                  <a:pt x="676" y="138"/>
                </a:lnTo>
                <a:lnTo>
                  <a:pt x="664" y="125"/>
                </a:lnTo>
                <a:lnTo>
                  <a:pt x="651" y="111"/>
                </a:lnTo>
                <a:lnTo>
                  <a:pt x="638" y="99"/>
                </a:lnTo>
                <a:lnTo>
                  <a:pt x="624" y="87"/>
                </a:lnTo>
                <a:lnTo>
                  <a:pt x="610" y="76"/>
                </a:lnTo>
                <a:lnTo>
                  <a:pt x="595" y="65"/>
                </a:lnTo>
                <a:lnTo>
                  <a:pt x="579" y="55"/>
                </a:lnTo>
                <a:lnTo>
                  <a:pt x="564" y="46"/>
                </a:lnTo>
                <a:lnTo>
                  <a:pt x="547" y="37"/>
                </a:lnTo>
                <a:lnTo>
                  <a:pt x="530" y="29"/>
                </a:lnTo>
                <a:lnTo>
                  <a:pt x="512" y="23"/>
                </a:lnTo>
                <a:lnTo>
                  <a:pt x="495" y="17"/>
                </a:lnTo>
                <a:lnTo>
                  <a:pt x="477" y="12"/>
                </a:lnTo>
                <a:lnTo>
                  <a:pt x="458" y="7"/>
                </a:lnTo>
                <a:lnTo>
                  <a:pt x="440" y="4"/>
                </a:lnTo>
                <a:lnTo>
                  <a:pt x="421" y="2"/>
                </a:lnTo>
                <a:lnTo>
                  <a:pt x="401" y="0"/>
                </a:lnTo>
                <a:lnTo>
                  <a:pt x="381" y="0"/>
                </a:lnTo>
                <a:lnTo>
                  <a:pt x="362" y="0"/>
                </a:lnTo>
                <a:lnTo>
                  <a:pt x="343" y="2"/>
                </a:lnTo>
                <a:lnTo>
                  <a:pt x="324" y="4"/>
                </a:lnTo>
                <a:lnTo>
                  <a:pt x="305" y="7"/>
                </a:lnTo>
                <a:lnTo>
                  <a:pt x="287" y="12"/>
                </a:lnTo>
                <a:lnTo>
                  <a:pt x="268" y="17"/>
                </a:lnTo>
                <a:lnTo>
                  <a:pt x="250" y="23"/>
                </a:lnTo>
                <a:lnTo>
                  <a:pt x="233" y="29"/>
                </a:lnTo>
                <a:lnTo>
                  <a:pt x="216" y="37"/>
                </a:lnTo>
                <a:lnTo>
                  <a:pt x="200" y="46"/>
                </a:lnTo>
                <a:lnTo>
                  <a:pt x="184" y="55"/>
                </a:lnTo>
                <a:lnTo>
                  <a:pt x="169" y="65"/>
                </a:lnTo>
                <a:lnTo>
                  <a:pt x="154" y="76"/>
                </a:lnTo>
                <a:lnTo>
                  <a:pt x="139" y="87"/>
                </a:lnTo>
                <a:lnTo>
                  <a:pt x="125" y="99"/>
                </a:lnTo>
                <a:lnTo>
                  <a:pt x="112" y="111"/>
                </a:lnTo>
                <a:lnTo>
                  <a:pt x="99" y="125"/>
                </a:lnTo>
                <a:lnTo>
                  <a:pt x="87" y="138"/>
                </a:lnTo>
                <a:lnTo>
                  <a:pt x="76" y="153"/>
                </a:lnTo>
                <a:lnTo>
                  <a:pt x="66" y="168"/>
                </a:lnTo>
                <a:lnTo>
                  <a:pt x="56" y="184"/>
                </a:lnTo>
                <a:lnTo>
                  <a:pt x="47" y="200"/>
                </a:lnTo>
                <a:lnTo>
                  <a:pt x="38" y="216"/>
                </a:lnTo>
                <a:lnTo>
                  <a:pt x="31" y="233"/>
                </a:lnTo>
                <a:lnTo>
                  <a:pt x="23" y="250"/>
                </a:lnTo>
                <a:lnTo>
                  <a:pt x="17" y="267"/>
                </a:lnTo>
                <a:lnTo>
                  <a:pt x="12" y="285"/>
                </a:lnTo>
                <a:lnTo>
                  <a:pt x="8" y="305"/>
                </a:lnTo>
                <a:lnTo>
                  <a:pt x="4" y="323"/>
                </a:lnTo>
                <a:lnTo>
                  <a:pt x="2" y="342"/>
                </a:lnTo>
                <a:lnTo>
                  <a:pt x="1" y="361"/>
                </a:lnTo>
                <a:lnTo>
                  <a:pt x="0" y="381"/>
                </a:lnTo>
                <a:lnTo>
                  <a:pt x="1" y="400"/>
                </a:lnTo>
                <a:lnTo>
                  <a:pt x="2" y="420"/>
                </a:lnTo>
                <a:lnTo>
                  <a:pt x="4" y="439"/>
                </a:lnTo>
                <a:lnTo>
                  <a:pt x="8" y="458"/>
                </a:lnTo>
                <a:lnTo>
                  <a:pt x="12" y="476"/>
                </a:lnTo>
                <a:lnTo>
                  <a:pt x="17" y="494"/>
                </a:lnTo>
                <a:lnTo>
                  <a:pt x="23" y="512"/>
                </a:lnTo>
                <a:lnTo>
                  <a:pt x="31" y="529"/>
                </a:lnTo>
                <a:lnTo>
                  <a:pt x="38" y="547"/>
                </a:lnTo>
                <a:lnTo>
                  <a:pt x="47" y="563"/>
                </a:lnTo>
                <a:lnTo>
                  <a:pt x="56" y="579"/>
                </a:lnTo>
                <a:lnTo>
                  <a:pt x="66" y="594"/>
                </a:lnTo>
                <a:lnTo>
                  <a:pt x="76" y="609"/>
                </a:lnTo>
                <a:lnTo>
                  <a:pt x="87" y="623"/>
                </a:lnTo>
                <a:lnTo>
                  <a:pt x="99" y="637"/>
                </a:lnTo>
                <a:lnTo>
                  <a:pt x="112" y="650"/>
                </a:lnTo>
                <a:lnTo>
                  <a:pt x="125" y="664"/>
                </a:lnTo>
                <a:lnTo>
                  <a:pt x="139" y="676"/>
                </a:lnTo>
                <a:lnTo>
                  <a:pt x="154" y="687"/>
                </a:lnTo>
                <a:lnTo>
                  <a:pt x="169" y="697"/>
                </a:lnTo>
                <a:lnTo>
                  <a:pt x="184" y="707"/>
                </a:lnTo>
                <a:lnTo>
                  <a:pt x="200" y="716"/>
                </a:lnTo>
                <a:lnTo>
                  <a:pt x="216" y="725"/>
                </a:lnTo>
                <a:lnTo>
                  <a:pt x="233" y="732"/>
                </a:lnTo>
                <a:lnTo>
                  <a:pt x="250" y="739"/>
                </a:lnTo>
                <a:lnTo>
                  <a:pt x="268" y="745"/>
                </a:lnTo>
                <a:lnTo>
                  <a:pt x="287" y="750"/>
                </a:lnTo>
                <a:lnTo>
                  <a:pt x="305" y="754"/>
                </a:lnTo>
                <a:lnTo>
                  <a:pt x="324" y="758"/>
                </a:lnTo>
                <a:lnTo>
                  <a:pt x="343" y="760"/>
                </a:lnTo>
                <a:lnTo>
                  <a:pt x="362" y="761"/>
                </a:lnTo>
                <a:lnTo>
                  <a:pt x="381" y="762"/>
                </a:lnTo>
                <a:close/>
              </a:path>
            </a:pathLst>
          </a:custGeom>
          <a:solidFill>
            <a:srgbClr val="80B4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id="{C1E09635-0DE9-5096-E63A-71C47F53C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8646" y="3159063"/>
            <a:ext cx="283731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  <a:cs typeface="+mn-cs"/>
              </a:rPr>
              <a:t>Management</a:t>
            </a:r>
          </a:p>
          <a:p>
            <a:r>
              <a:rPr lang="en-US" altLang="en-US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  <a:cs typeface="+mn-cs"/>
              </a:rPr>
              <a:t>system certification</a:t>
            </a:r>
          </a:p>
        </p:txBody>
      </p:sp>
      <p:sp>
        <p:nvSpPr>
          <p:cNvPr id="33" name="Freeform 13">
            <a:extLst>
              <a:ext uri="{FF2B5EF4-FFF2-40B4-BE49-F238E27FC236}">
                <a16:creationId xmlns:a16="http://schemas.microsoft.com/office/drawing/2014/main" id="{887B1AE4-BC9B-A93F-E89C-53B99A59AE54}"/>
              </a:ext>
            </a:extLst>
          </p:cNvPr>
          <p:cNvSpPr>
            <a:spLocks/>
          </p:cNvSpPr>
          <p:nvPr/>
        </p:nvSpPr>
        <p:spPr bwMode="auto">
          <a:xfrm>
            <a:off x="7117555" y="2872346"/>
            <a:ext cx="384175" cy="384175"/>
          </a:xfrm>
          <a:custGeom>
            <a:avLst/>
            <a:gdLst>
              <a:gd name="T0" fmla="*/ 1288 w 1450"/>
              <a:gd name="T1" fmla="*/ 268 h 1451"/>
              <a:gd name="T2" fmla="*/ 1350 w 1450"/>
              <a:gd name="T3" fmla="*/ 357 h 1451"/>
              <a:gd name="T4" fmla="*/ 1398 w 1450"/>
              <a:gd name="T5" fmla="*/ 452 h 1451"/>
              <a:gd name="T6" fmla="*/ 1430 w 1450"/>
              <a:gd name="T7" fmla="*/ 553 h 1451"/>
              <a:gd name="T8" fmla="*/ 1447 w 1450"/>
              <a:gd name="T9" fmla="*/ 657 h 1451"/>
              <a:gd name="T10" fmla="*/ 1450 w 1450"/>
              <a:gd name="T11" fmla="*/ 760 h 1451"/>
              <a:gd name="T12" fmla="*/ 1438 w 1450"/>
              <a:gd name="T13" fmla="*/ 864 h 1451"/>
              <a:gd name="T14" fmla="*/ 1410 w 1450"/>
              <a:gd name="T15" fmla="*/ 965 h 1451"/>
              <a:gd name="T16" fmla="*/ 1368 w 1450"/>
              <a:gd name="T17" fmla="*/ 1063 h 1451"/>
              <a:gd name="T18" fmla="*/ 1310 w 1450"/>
              <a:gd name="T19" fmla="*/ 1155 h 1451"/>
              <a:gd name="T20" fmla="*/ 1238 w 1450"/>
              <a:gd name="T21" fmla="*/ 1239 h 1451"/>
              <a:gd name="T22" fmla="*/ 1154 w 1450"/>
              <a:gd name="T23" fmla="*/ 1311 h 1451"/>
              <a:gd name="T24" fmla="*/ 1063 w 1450"/>
              <a:gd name="T25" fmla="*/ 1369 h 1451"/>
              <a:gd name="T26" fmla="*/ 965 w 1450"/>
              <a:gd name="T27" fmla="*/ 1411 h 1451"/>
              <a:gd name="T28" fmla="*/ 864 w 1450"/>
              <a:gd name="T29" fmla="*/ 1438 h 1451"/>
              <a:gd name="T30" fmla="*/ 760 w 1450"/>
              <a:gd name="T31" fmla="*/ 1450 h 1451"/>
              <a:gd name="T32" fmla="*/ 655 w 1450"/>
              <a:gd name="T33" fmla="*/ 1448 h 1451"/>
              <a:gd name="T34" fmla="*/ 553 w 1450"/>
              <a:gd name="T35" fmla="*/ 1430 h 1451"/>
              <a:gd name="T36" fmla="*/ 452 w 1450"/>
              <a:gd name="T37" fmla="*/ 1398 h 1451"/>
              <a:gd name="T38" fmla="*/ 357 w 1450"/>
              <a:gd name="T39" fmla="*/ 1351 h 1451"/>
              <a:gd name="T40" fmla="*/ 267 w 1450"/>
              <a:gd name="T41" fmla="*/ 1289 h 1451"/>
              <a:gd name="T42" fmla="*/ 186 w 1450"/>
              <a:gd name="T43" fmla="*/ 1212 h 1451"/>
              <a:gd name="T44" fmla="*/ 119 w 1450"/>
              <a:gd name="T45" fmla="*/ 1125 h 1451"/>
              <a:gd name="T46" fmla="*/ 67 w 1450"/>
              <a:gd name="T47" fmla="*/ 1031 h 1451"/>
              <a:gd name="T48" fmla="*/ 29 w 1450"/>
              <a:gd name="T49" fmla="*/ 932 h 1451"/>
              <a:gd name="T50" fmla="*/ 7 w 1450"/>
              <a:gd name="T51" fmla="*/ 830 h 1451"/>
              <a:gd name="T52" fmla="*/ 0 w 1450"/>
              <a:gd name="T53" fmla="*/ 726 h 1451"/>
              <a:gd name="T54" fmla="*/ 7 w 1450"/>
              <a:gd name="T55" fmla="*/ 622 h 1451"/>
              <a:gd name="T56" fmla="*/ 29 w 1450"/>
              <a:gd name="T57" fmla="*/ 519 h 1451"/>
              <a:gd name="T58" fmla="*/ 67 w 1450"/>
              <a:gd name="T59" fmla="*/ 420 h 1451"/>
              <a:gd name="T60" fmla="*/ 119 w 1450"/>
              <a:gd name="T61" fmla="*/ 327 h 1451"/>
              <a:gd name="T62" fmla="*/ 186 w 1450"/>
              <a:gd name="T63" fmla="*/ 240 h 1451"/>
              <a:gd name="T64" fmla="*/ 267 w 1450"/>
              <a:gd name="T65" fmla="*/ 163 h 1451"/>
              <a:gd name="T66" fmla="*/ 357 w 1450"/>
              <a:gd name="T67" fmla="*/ 101 h 1451"/>
              <a:gd name="T68" fmla="*/ 452 w 1450"/>
              <a:gd name="T69" fmla="*/ 53 h 1451"/>
              <a:gd name="T70" fmla="*/ 553 w 1450"/>
              <a:gd name="T71" fmla="*/ 21 h 1451"/>
              <a:gd name="T72" fmla="*/ 655 w 1450"/>
              <a:gd name="T73" fmla="*/ 3 h 1451"/>
              <a:gd name="T74" fmla="*/ 760 w 1450"/>
              <a:gd name="T75" fmla="*/ 1 h 1451"/>
              <a:gd name="T76" fmla="*/ 864 w 1450"/>
              <a:gd name="T77" fmla="*/ 14 h 1451"/>
              <a:gd name="T78" fmla="*/ 965 w 1450"/>
              <a:gd name="T79" fmla="*/ 41 h 1451"/>
              <a:gd name="T80" fmla="*/ 1063 w 1450"/>
              <a:gd name="T81" fmla="*/ 84 h 1451"/>
              <a:gd name="T82" fmla="*/ 1154 w 1450"/>
              <a:gd name="T83" fmla="*/ 140 h 1451"/>
              <a:gd name="T84" fmla="*/ 1238 w 1450"/>
              <a:gd name="T85" fmla="*/ 213 h 1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50" h="1451">
                <a:moveTo>
                  <a:pt x="1238" y="213"/>
                </a:moveTo>
                <a:lnTo>
                  <a:pt x="1264" y="240"/>
                </a:lnTo>
                <a:lnTo>
                  <a:pt x="1288" y="268"/>
                </a:lnTo>
                <a:lnTo>
                  <a:pt x="1310" y="296"/>
                </a:lnTo>
                <a:lnTo>
                  <a:pt x="1331" y="327"/>
                </a:lnTo>
                <a:lnTo>
                  <a:pt x="1350" y="357"/>
                </a:lnTo>
                <a:lnTo>
                  <a:pt x="1368" y="389"/>
                </a:lnTo>
                <a:lnTo>
                  <a:pt x="1383" y="420"/>
                </a:lnTo>
                <a:lnTo>
                  <a:pt x="1398" y="452"/>
                </a:lnTo>
                <a:lnTo>
                  <a:pt x="1410" y="486"/>
                </a:lnTo>
                <a:lnTo>
                  <a:pt x="1421" y="519"/>
                </a:lnTo>
                <a:lnTo>
                  <a:pt x="1430" y="553"/>
                </a:lnTo>
                <a:lnTo>
                  <a:pt x="1438" y="587"/>
                </a:lnTo>
                <a:lnTo>
                  <a:pt x="1443" y="622"/>
                </a:lnTo>
                <a:lnTo>
                  <a:pt x="1447" y="657"/>
                </a:lnTo>
                <a:lnTo>
                  <a:pt x="1450" y="691"/>
                </a:lnTo>
                <a:lnTo>
                  <a:pt x="1450" y="726"/>
                </a:lnTo>
                <a:lnTo>
                  <a:pt x="1450" y="760"/>
                </a:lnTo>
                <a:lnTo>
                  <a:pt x="1447" y="796"/>
                </a:lnTo>
                <a:lnTo>
                  <a:pt x="1443" y="830"/>
                </a:lnTo>
                <a:lnTo>
                  <a:pt x="1438" y="864"/>
                </a:lnTo>
                <a:lnTo>
                  <a:pt x="1430" y="898"/>
                </a:lnTo>
                <a:lnTo>
                  <a:pt x="1421" y="932"/>
                </a:lnTo>
                <a:lnTo>
                  <a:pt x="1410" y="965"/>
                </a:lnTo>
                <a:lnTo>
                  <a:pt x="1398" y="999"/>
                </a:lnTo>
                <a:lnTo>
                  <a:pt x="1383" y="1031"/>
                </a:lnTo>
                <a:lnTo>
                  <a:pt x="1368" y="1063"/>
                </a:lnTo>
                <a:lnTo>
                  <a:pt x="1350" y="1094"/>
                </a:lnTo>
                <a:lnTo>
                  <a:pt x="1331" y="1125"/>
                </a:lnTo>
                <a:lnTo>
                  <a:pt x="1310" y="1155"/>
                </a:lnTo>
                <a:lnTo>
                  <a:pt x="1288" y="1183"/>
                </a:lnTo>
                <a:lnTo>
                  <a:pt x="1264" y="1212"/>
                </a:lnTo>
                <a:lnTo>
                  <a:pt x="1238" y="1239"/>
                </a:lnTo>
                <a:lnTo>
                  <a:pt x="1211" y="1265"/>
                </a:lnTo>
                <a:lnTo>
                  <a:pt x="1183" y="1289"/>
                </a:lnTo>
                <a:lnTo>
                  <a:pt x="1154" y="1311"/>
                </a:lnTo>
                <a:lnTo>
                  <a:pt x="1125" y="1332"/>
                </a:lnTo>
                <a:lnTo>
                  <a:pt x="1094" y="1351"/>
                </a:lnTo>
                <a:lnTo>
                  <a:pt x="1063" y="1369"/>
                </a:lnTo>
                <a:lnTo>
                  <a:pt x="1030" y="1384"/>
                </a:lnTo>
                <a:lnTo>
                  <a:pt x="998" y="1398"/>
                </a:lnTo>
                <a:lnTo>
                  <a:pt x="965" y="1411"/>
                </a:lnTo>
                <a:lnTo>
                  <a:pt x="932" y="1421"/>
                </a:lnTo>
                <a:lnTo>
                  <a:pt x="898" y="1430"/>
                </a:lnTo>
                <a:lnTo>
                  <a:pt x="864" y="1438"/>
                </a:lnTo>
                <a:lnTo>
                  <a:pt x="829" y="1444"/>
                </a:lnTo>
                <a:lnTo>
                  <a:pt x="795" y="1448"/>
                </a:lnTo>
                <a:lnTo>
                  <a:pt x="760" y="1450"/>
                </a:lnTo>
                <a:lnTo>
                  <a:pt x="725" y="1451"/>
                </a:lnTo>
                <a:lnTo>
                  <a:pt x="690" y="1450"/>
                </a:lnTo>
                <a:lnTo>
                  <a:pt x="655" y="1448"/>
                </a:lnTo>
                <a:lnTo>
                  <a:pt x="621" y="1444"/>
                </a:lnTo>
                <a:lnTo>
                  <a:pt x="586" y="1438"/>
                </a:lnTo>
                <a:lnTo>
                  <a:pt x="553" y="1430"/>
                </a:lnTo>
                <a:lnTo>
                  <a:pt x="518" y="1421"/>
                </a:lnTo>
                <a:lnTo>
                  <a:pt x="485" y="1411"/>
                </a:lnTo>
                <a:lnTo>
                  <a:pt x="452" y="1398"/>
                </a:lnTo>
                <a:lnTo>
                  <a:pt x="420" y="1384"/>
                </a:lnTo>
                <a:lnTo>
                  <a:pt x="387" y="1369"/>
                </a:lnTo>
                <a:lnTo>
                  <a:pt x="357" y="1351"/>
                </a:lnTo>
                <a:lnTo>
                  <a:pt x="325" y="1332"/>
                </a:lnTo>
                <a:lnTo>
                  <a:pt x="296" y="1311"/>
                </a:lnTo>
                <a:lnTo>
                  <a:pt x="267" y="1289"/>
                </a:lnTo>
                <a:lnTo>
                  <a:pt x="240" y="1265"/>
                </a:lnTo>
                <a:lnTo>
                  <a:pt x="212" y="1239"/>
                </a:lnTo>
                <a:lnTo>
                  <a:pt x="186" y="1212"/>
                </a:lnTo>
                <a:lnTo>
                  <a:pt x="162" y="1183"/>
                </a:lnTo>
                <a:lnTo>
                  <a:pt x="140" y="1155"/>
                </a:lnTo>
                <a:lnTo>
                  <a:pt x="119" y="1125"/>
                </a:lnTo>
                <a:lnTo>
                  <a:pt x="100" y="1094"/>
                </a:lnTo>
                <a:lnTo>
                  <a:pt x="82" y="1063"/>
                </a:lnTo>
                <a:lnTo>
                  <a:pt x="67" y="1031"/>
                </a:lnTo>
                <a:lnTo>
                  <a:pt x="52" y="999"/>
                </a:lnTo>
                <a:lnTo>
                  <a:pt x="41" y="965"/>
                </a:lnTo>
                <a:lnTo>
                  <a:pt x="29" y="932"/>
                </a:lnTo>
                <a:lnTo>
                  <a:pt x="21" y="898"/>
                </a:lnTo>
                <a:lnTo>
                  <a:pt x="12" y="864"/>
                </a:lnTo>
                <a:lnTo>
                  <a:pt x="7" y="830"/>
                </a:lnTo>
                <a:lnTo>
                  <a:pt x="3" y="796"/>
                </a:lnTo>
                <a:lnTo>
                  <a:pt x="1" y="760"/>
                </a:lnTo>
                <a:lnTo>
                  <a:pt x="0" y="726"/>
                </a:lnTo>
                <a:lnTo>
                  <a:pt x="1" y="691"/>
                </a:lnTo>
                <a:lnTo>
                  <a:pt x="3" y="657"/>
                </a:lnTo>
                <a:lnTo>
                  <a:pt x="7" y="622"/>
                </a:lnTo>
                <a:lnTo>
                  <a:pt x="12" y="587"/>
                </a:lnTo>
                <a:lnTo>
                  <a:pt x="21" y="553"/>
                </a:lnTo>
                <a:lnTo>
                  <a:pt x="29" y="519"/>
                </a:lnTo>
                <a:lnTo>
                  <a:pt x="41" y="486"/>
                </a:lnTo>
                <a:lnTo>
                  <a:pt x="52" y="452"/>
                </a:lnTo>
                <a:lnTo>
                  <a:pt x="67" y="420"/>
                </a:lnTo>
                <a:lnTo>
                  <a:pt x="82" y="389"/>
                </a:lnTo>
                <a:lnTo>
                  <a:pt x="100" y="357"/>
                </a:lnTo>
                <a:lnTo>
                  <a:pt x="119" y="327"/>
                </a:lnTo>
                <a:lnTo>
                  <a:pt x="140" y="296"/>
                </a:lnTo>
                <a:lnTo>
                  <a:pt x="162" y="268"/>
                </a:lnTo>
                <a:lnTo>
                  <a:pt x="186" y="240"/>
                </a:lnTo>
                <a:lnTo>
                  <a:pt x="212" y="213"/>
                </a:lnTo>
                <a:lnTo>
                  <a:pt x="240" y="187"/>
                </a:lnTo>
                <a:lnTo>
                  <a:pt x="267" y="163"/>
                </a:lnTo>
                <a:lnTo>
                  <a:pt x="296" y="140"/>
                </a:lnTo>
                <a:lnTo>
                  <a:pt x="325" y="119"/>
                </a:lnTo>
                <a:lnTo>
                  <a:pt x="357" y="101"/>
                </a:lnTo>
                <a:lnTo>
                  <a:pt x="387" y="84"/>
                </a:lnTo>
                <a:lnTo>
                  <a:pt x="420" y="68"/>
                </a:lnTo>
                <a:lnTo>
                  <a:pt x="452" y="53"/>
                </a:lnTo>
                <a:lnTo>
                  <a:pt x="485" y="41"/>
                </a:lnTo>
                <a:lnTo>
                  <a:pt x="518" y="30"/>
                </a:lnTo>
                <a:lnTo>
                  <a:pt x="553" y="21"/>
                </a:lnTo>
                <a:lnTo>
                  <a:pt x="586" y="14"/>
                </a:lnTo>
                <a:lnTo>
                  <a:pt x="621" y="7"/>
                </a:lnTo>
                <a:lnTo>
                  <a:pt x="655" y="3"/>
                </a:lnTo>
                <a:lnTo>
                  <a:pt x="690" y="1"/>
                </a:lnTo>
                <a:lnTo>
                  <a:pt x="725" y="0"/>
                </a:lnTo>
                <a:lnTo>
                  <a:pt x="760" y="1"/>
                </a:lnTo>
                <a:lnTo>
                  <a:pt x="795" y="3"/>
                </a:lnTo>
                <a:lnTo>
                  <a:pt x="829" y="7"/>
                </a:lnTo>
                <a:lnTo>
                  <a:pt x="864" y="14"/>
                </a:lnTo>
                <a:lnTo>
                  <a:pt x="898" y="21"/>
                </a:lnTo>
                <a:lnTo>
                  <a:pt x="932" y="30"/>
                </a:lnTo>
                <a:lnTo>
                  <a:pt x="965" y="41"/>
                </a:lnTo>
                <a:lnTo>
                  <a:pt x="998" y="53"/>
                </a:lnTo>
                <a:lnTo>
                  <a:pt x="1030" y="68"/>
                </a:lnTo>
                <a:lnTo>
                  <a:pt x="1063" y="84"/>
                </a:lnTo>
                <a:lnTo>
                  <a:pt x="1094" y="101"/>
                </a:lnTo>
                <a:lnTo>
                  <a:pt x="1125" y="119"/>
                </a:lnTo>
                <a:lnTo>
                  <a:pt x="1154" y="140"/>
                </a:lnTo>
                <a:lnTo>
                  <a:pt x="1183" y="163"/>
                </a:lnTo>
                <a:lnTo>
                  <a:pt x="1211" y="187"/>
                </a:lnTo>
                <a:lnTo>
                  <a:pt x="1238" y="213"/>
                </a:lnTo>
                <a:close/>
              </a:path>
            </a:pathLst>
          </a:custGeom>
          <a:solidFill>
            <a:srgbClr val="E7F1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24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D7F2D0-B6C2-B35F-7AD6-8BDA8AAA89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>
                <a:solidFill>
                  <a:srgbClr val="5E9EBF"/>
                </a:solidFill>
                <a:latin typeface="HelveticaNeueLT Pro 45 Lt"/>
                <a:ea typeface="Helvetica Neue Thin" panose="020B0403020202020204" pitchFamily="34" charset="0"/>
              </a:rPr>
              <a:t>Our lab facilities offers</a:t>
            </a:r>
            <a:endParaRPr lang="en-NO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E0B6B-E4C6-AD7D-FBA4-952E9F2E756C}"/>
              </a:ext>
            </a:extLst>
          </p:cNvPr>
          <p:cNvSpPr txBox="1"/>
          <p:nvPr/>
        </p:nvSpPr>
        <p:spPr>
          <a:xfrm>
            <a:off x="9849135" y="4098398"/>
            <a:ext cx="32765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</a:rPr>
              <a:t>Safety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8D08FC-2E58-723B-4540-32EB34FD42BE}"/>
              </a:ext>
            </a:extLst>
          </p:cNvPr>
          <p:cNvSpPr txBox="1"/>
          <p:nvPr/>
        </p:nvSpPr>
        <p:spPr>
          <a:xfrm>
            <a:off x="10400118" y="5544922"/>
            <a:ext cx="2725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</a:rPr>
              <a:t>EMC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EA696E-922B-243F-BAE9-09887FDF4579}"/>
              </a:ext>
            </a:extLst>
          </p:cNvPr>
          <p:cNvSpPr txBox="1"/>
          <p:nvPr/>
        </p:nvSpPr>
        <p:spPr>
          <a:xfrm>
            <a:off x="1499097" y="6502156"/>
            <a:ext cx="25129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</a:rPr>
              <a:t>Reliability,</a:t>
            </a:r>
          </a:p>
          <a:p>
            <a:r>
              <a:rPr lang="en-GB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</a:rPr>
              <a:t>Environmental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CD0414-D042-A593-4F2E-0146ABCC2448}"/>
              </a:ext>
            </a:extLst>
          </p:cNvPr>
          <p:cNvSpPr txBox="1"/>
          <p:nvPr/>
        </p:nvSpPr>
        <p:spPr>
          <a:xfrm>
            <a:off x="11461614" y="6702210"/>
            <a:ext cx="16641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</a:rPr>
              <a:t>Wireless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3315E8-D293-BA3E-F492-F9061573C73A}"/>
              </a:ext>
            </a:extLst>
          </p:cNvPr>
          <p:cNvSpPr txBox="1"/>
          <p:nvPr/>
        </p:nvSpPr>
        <p:spPr>
          <a:xfrm>
            <a:off x="1504666" y="5544921"/>
            <a:ext cx="20573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</a:rPr>
              <a:t>RoHS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CAFBED-5B2B-79AF-E8DB-7271F6515E77}"/>
              </a:ext>
            </a:extLst>
          </p:cNvPr>
          <p:cNvSpPr txBox="1"/>
          <p:nvPr/>
        </p:nvSpPr>
        <p:spPr>
          <a:xfrm>
            <a:off x="1504666" y="4063627"/>
            <a:ext cx="2593034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</a:rPr>
              <a:t>Energy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60481A-C0E7-D000-9533-8DB801C287EE}"/>
              </a:ext>
            </a:extLst>
          </p:cNvPr>
          <p:cNvCxnSpPr>
            <a:cxnSpLocks/>
          </p:cNvCxnSpPr>
          <p:nvPr/>
        </p:nvCxnSpPr>
        <p:spPr>
          <a:xfrm flipH="1">
            <a:off x="2626822" y="5798613"/>
            <a:ext cx="3030722" cy="10800"/>
          </a:xfrm>
          <a:prstGeom prst="line">
            <a:avLst/>
          </a:prstGeom>
          <a:ln>
            <a:solidFill>
              <a:srgbClr val="696A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8D98AF-3F2C-FAC1-1624-5361EC76D94B}"/>
              </a:ext>
            </a:extLst>
          </p:cNvPr>
          <p:cNvCxnSpPr>
            <a:cxnSpLocks/>
          </p:cNvCxnSpPr>
          <p:nvPr/>
        </p:nvCxnSpPr>
        <p:spPr>
          <a:xfrm flipH="1">
            <a:off x="8964613" y="5793213"/>
            <a:ext cx="3147031" cy="10800"/>
          </a:xfrm>
          <a:prstGeom prst="line">
            <a:avLst/>
          </a:prstGeom>
          <a:ln>
            <a:solidFill>
              <a:srgbClr val="696A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AE3A85E-7146-996A-D135-5DB1FC3FC6B4}"/>
              </a:ext>
            </a:extLst>
          </p:cNvPr>
          <p:cNvCxnSpPr>
            <a:cxnSpLocks/>
          </p:cNvCxnSpPr>
          <p:nvPr/>
        </p:nvCxnSpPr>
        <p:spPr>
          <a:xfrm flipH="1">
            <a:off x="8450264" y="4363982"/>
            <a:ext cx="3411325" cy="10800"/>
          </a:xfrm>
          <a:prstGeom prst="line">
            <a:avLst/>
          </a:prstGeom>
          <a:ln>
            <a:solidFill>
              <a:srgbClr val="696A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49BE69-C5B6-FCC0-1A43-D54896B60A63}"/>
              </a:ext>
            </a:extLst>
          </p:cNvPr>
          <p:cNvCxnSpPr>
            <a:cxnSpLocks/>
          </p:cNvCxnSpPr>
          <p:nvPr/>
        </p:nvCxnSpPr>
        <p:spPr>
          <a:xfrm flipH="1">
            <a:off x="8121676" y="6955736"/>
            <a:ext cx="3473132" cy="10800"/>
          </a:xfrm>
          <a:prstGeom prst="line">
            <a:avLst/>
          </a:prstGeom>
          <a:ln>
            <a:solidFill>
              <a:srgbClr val="696A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8FA172-86CD-5958-84CF-287140115493}"/>
              </a:ext>
            </a:extLst>
          </p:cNvPr>
          <p:cNvCxnSpPr>
            <a:cxnSpLocks/>
          </p:cNvCxnSpPr>
          <p:nvPr/>
        </p:nvCxnSpPr>
        <p:spPr>
          <a:xfrm flipH="1">
            <a:off x="2801183" y="4363982"/>
            <a:ext cx="3097968" cy="10800"/>
          </a:xfrm>
          <a:prstGeom prst="line">
            <a:avLst/>
          </a:prstGeom>
          <a:ln>
            <a:solidFill>
              <a:srgbClr val="696A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3DEE581-0B24-50C8-1F55-A6D826FF86FB}"/>
              </a:ext>
            </a:extLst>
          </p:cNvPr>
          <p:cNvCxnSpPr>
            <a:cxnSpLocks/>
          </p:cNvCxnSpPr>
          <p:nvPr/>
        </p:nvCxnSpPr>
        <p:spPr>
          <a:xfrm flipH="1">
            <a:off x="3850547" y="6974063"/>
            <a:ext cx="2637462" cy="0"/>
          </a:xfrm>
          <a:prstGeom prst="line">
            <a:avLst/>
          </a:prstGeom>
          <a:ln>
            <a:solidFill>
              <a:srgbClr val="696A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9079435-453D-3274-A98B-762F83DA8C96}"/>
              </a:ext>
            </a:extLst>
          </p:cNvPr>
          <p:cNvSpPr txBox="1"/>
          <p:nvPr/>
        </p:nvSpPr>
        <p:spPr>
          <a:xfrm>
            <a:off x="4352772" y="1891275"/>
            <a:ext cx="6167609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</a:rPr>
              <a:t>Environmental monitoring, chemical analyses (Norlab)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CFB981F-0CB2-C888-6828-858B2A985705}"/>
              </a:ext>
            </a:extLst>
          </p:cNvPr>
          <p:cNvCxnSpPr>
            <a:cxnSpLocks/>
          </p:cNvCxnSpPr>
          <p:nvPr/>
        </p:nvCxnSpPr>
        <p:spPr>
          <a:xfrm>
            <a:off x="7296031" y="2853617"/>
            <a:ext cx="10800" cy="693053"/>
          </a:xfrm>
          <a:prstGeom prst="line">
            <a:avLst/>
          </a:prstGeom>
          <a:ln>
            <a:solidFill>
              <a:srgbClr val="696A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176BF0B-3946-C000-AA22-CF7C6A3E3ACE}"/>
              </a:ext>
            </a:extLst>
          </p:cNvPr>
          <p:cNvGrpSpPr/>
          <p:nvPr/>
        </p:nvGrpSpPr>
        <p:grpSpPr>
          <a:xfrm>
            <a:off x="5470525" y="3536895"/>
            <a:ext cx="3673475" cy="3590925"/>
            <a:chOff x="5470525" y="2428875"/>
            <a:chExt cx="3673475" cy="3590925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E6D5F31-5ABF-071C-0AF2-84E532B0E1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49913" y="2608262"/>
              <a:ext cx="3314700" cy="3232150"/>
            </a:xfrm>
            <a:custGeom>
              <a:avLst/>
              <a:gdLst>
                <a:gd name="T0" fmla="*/ 11271 w 12530"/>
                <a:gd name="T1" fmla="*/ 2409 h 12213"/>
                <a:gd name="T2" fmla="*/ 6246 w 12530"/>
                <a:gd name="T3" fmla="*/ 87 h 12213"/>
                <a:gd name="T4" fmla="*/ 11271 w 12530"/>
                <a:gd name="T5" fmla="*/ 2409 h 12213"/>
                <a:gd name="T6" fmla="*/ 11294 w 12530"/>
                <a:gd name="T7" fmla="*/ 2439 h 12213"/>
                <a:gd name="T8" fmla="*/ 11271 w 12530"/>
                <a:gd name="T9" fmla="*/ 2409 h 12213"/>
                <a:gd name="T10" fmla="*/ 12526 w 12530"/>
                <a:gd name="T11" fmla="*/ 7834 h 12213"/>
                <a:gd name="T12" fmla="*/ 11209 w 12530"/>
                <a:gd name="T13" fmla="*/ 2458 h 12213"/>
                <a:gd name="T14" fmla="*/ 12526 w 12530"/>
                <a:gd name="T15" fmla="*/ 7834 h 12213"/>
                <a:gd name="T16" fmla="*/ 12517 w 12530"/>
                <a:gd name="T17" fmla="*/ 7871 h 12213"/>
                <a:gd name="T18" fmla="*/ 12526 w 12530"/>
                <a:gd name="T19" fmla="*/ 7834 h 12213"/>
                <a:gd name="T20" fmla="*/ 9066 w 12530"/>
                <a:gd name="T21" fmla="*/ 12197 h 12213"/>
                <a:gd name="T22" fmla="*/ 12449 w 12530"/>
                <a:gd name="T23" fmla="*/ 7816 h 12213"/>
                <a:gd name="T24" fmla="*/ 9066 w 12530"/>
                <a:gd name="T25" fmla="*/ 12197 h 12213"/>
                <a:gd name="T26" fmla="*/ 9033 w 12530"/>
                <a:gd name="T27" fmla="*/ 12213 h 12213"/>
                <a:gd name="T28" fmla="*/ 9066 w 12530"/>
                <a:gd name="T29" fmla="*/ 12197 h 12213"/>
                <a:gd name="T30" fmla="*/ 3497 w 12530"/>
                <a:gd name="T31" fmla="*/ 12213 h 12213"/>
                <a:gd name="T32" fmla="*/ 9033 w 12530"/>
                <a:gd name="T33" fmla="*/ 12126 h 12213"/>
                <a:gd name="T34" fmla="*/ 3497 w 12530"/>
                <a:gd name="T35" fmla="*/ 12213 h 12213"/>
                <a:gd name="T36" fmla="*/ 3464 w 12530"/>
                <a:gd name="T37" fmla="*/ 12197 h 12213"/>
                <a:gd name="T38" fmla="*/ 3497 w 12530"/>
                <a:gd name="T39" fmla="*/ 12213 h 12213"/>
                <a:gd name="T40" fmla="*/ 13 w 12530"/>
                <a:gd name="T41" fmla="*/ 7871 h 12213"/>
                <a:gd name="T42" fmla="*/ 3532 w 12530"/>
                <a:gd name="T43" fmla="*/ 12142 h 12213"/>
                <a:gd name="T44" fmla="*/ 13 w 12530"/>
                <a:gd name="T45" fmla="*/ 7871 h 12213"/>
                <a:gd name="T46" fmla="*/ 4 w 12530"/>
                <a:gd name="T47" fmla="*/ 7834 h 12213"/>
                <a:gd name="T48" fmla="*/ 13 w 12530"/>
                <a:gd name="T49" fmla="*/ 7871 h 12213"/>
                <a:gd name="T50" fmla="*/ 1236 w 12530"/>
                <a:gd name="T51" fmla="*/ 2439 h 12213"/>
                <a:gd name="T52" fmla="*/ 89 w 12530"/>
                <a:gd name="T53" fmla="*/ 7853 h 12213"/>
                <a:gd name="T54" fmla="*/ 1236 w 12530"/>
                <a:gd name="T55" fmla="*/ 2439 h 12213"/>
                <a:gd name="T56" fmla="*/ 1260 w 12530"/>
                <a:gd name="T57" fmla="*/ 2409 h 12213"/>
                <a:gd name="T58" fmla="*/ 1236 w 12530"/>
                <a:gd name="T59" fmla="*/ 2439 h 12213"/>
                <a:gd name="T60" fmla="*/ 6246 w 12530"/>
                <a:gd name="T61" fmla="*/ 9 h 12213"/>
                <a:gd name="T62" fmla="*/ 1298 w 12530"/>
                <a:gd name="T63" fmla="*/ 2488 h 12213"/>
                <a:gd name="T64" fmla="*/ 6246 w 12530"/>
                <a:gd name="T65" fmla="*/ 9 h 12213"/>
                <a:gd name="T66" fmla="*/ 6284 w 12530"/>
                <a:gd name="T67" fmla="*/ 9 h 12213"/>
                <a:gd name="T68" fmla="*/ 6246 w 12530"/>
                <a:gd name="T69" fmla="*/ 9 h 12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530" h="12213">
                  <a:moveTo>
                    <a:pt x="6284" y="9"/>
                  </a:moveTo>
                  <a:lnTo>
                    <a:pt x="11271" y="2409"/>
                  </a:lnTo>
                  <a:lnTo>
                    <a:pt x="11232" y="2488"/>
                  </a:lnTo>
                  <a:lnTo>
                    <a:pt x="6246" y="87"/>
                  </a:lnTo>
                  <a:lnTo>
                    <a:pt x="6284" y="9"/>
                  </a:lnTo>
                  <a:close/>
                  <a:moveTo>
                    <a:pt x="11271" y="2409"/>
                  </a:moveTo>
                  <a:lnTo>
                    <a:pt x="11289" y="2418"/>
                  </a:lnTo>
                  <a:lnTo>
                    <a:pt x="11294" y="2439"/>
                  </a:lnTo>
                  <a:lnTo>
                    <a:pt x="11251" y="2449"/>
                  </a:lnTo>
                  <a:lnTo>
                    <a:pt x="11271" y="2409"/>
                  </a:lnTo>
                  <a:close/>
                  <a:moveTo>
                    <a:pt x="11294" y="2439"/>
                  </a:moveTo>
                  <a:lnTo>
                    <a:pt x="12526" y="7834"/>
                  </a:lnTo>
                  <a:lnTo>
                    <a:pt x="12441" y="7853"/>
                  </a:lnTo>
                  <a:lnTo>
                    <a:pt x="11209" y="2458"/>
                  </a:lnTo>
                  <a:lnTo>
                    <a:pt x="11294" y="2439"/>
                  </a:lnTo>
                  <a:close/>
                  <a:moveTo>
                    <a:pt x="12526" y="7834"/>
                  </a:moveTo>
                  <a:lnTo>
                    <a:pt x="12530" y="7854"/>
                  </a:lnTo>
                  <a:lnTo>
                    <a:pt x="12517" y="7871"/>
                  </a:lnTo>
                  <a:lnTo>
                    <a:pt x="12483" y="7844"/>
                  </a:lnTo>
                  <a:lnTo>
                    <a:pt x="12526" y="7834"/>
                  </a:lnTo>
                  <a:close/>
                  <a:moveTo>
                    <a:pt x="12517" y="7871"/>
                  </a:moveTo>
                  <a:lnTo>
                    <a:pt x="9066" y="12197"/>
                  </a:lnTo>
                  <a:lnTo>
                    <a:pt x="8998" y="12142"/>
                  </a:lnTo>
                  <a:lnTo>
                    <a:pt x="12449" y="7816"/>
                  </a:lnTo>
                  <a:lnTo>
                    <a:pt x="12517" y="7871"/>
                  </a:lnTo>
                  <a:close/>
                  <a:moveTo>
                    <a:pt x="9066" y="12197"/>
                  </a:moveTo>
                  <a:lnTo>
                    <a:pt x="9054" y="12213"/>
                  </a:lnTo>
                  <a:lnTo>
                    <a:pt x="9033" y="12213"/>
                  </a:lnTo>
                  <a:lnTo>
                    <a:pt x="9033" y="12169"/>
                  </a:lnTo>
                  <a:lnTo>
                    <a:pt x="9066" y="12197"/>
                  </a:lnTo>
                  <a:close/>
                  <a:moveTo>
                    <a:pt x="9033" y="12213"/>
                  </a:moveTo>
                  <a:lnTo>
                    <a:pt x="3497" y="12213"/>
                  </a:lnTo>
                  <a:lnTo>
                    <a:pt x="3497" y="12126"/>
                  </a:lnTo>
                  <a:lnTo>
                    <a:pt x="9033" y="12126"/>
                  </a:lnTo>
                  <a:lnTo>
                    <a:pt x="9033" y="12213"/>
                  </a:lnTo>
                  <a:close/>
                  <a:moveTo>
                    <a:pt x="3497" y="12213"/>
                  </a:moveTo>
                  <a:lnTo>
                    <a:pt x="3476" y="12213"/>
                  </a:lnTo>
                  <a:lnTo>
                    <a:pt x="3464" y="12197"/>
                  </a:lnTo>
                  <a:lnTo>
                    <a:pt x="3497" y="12169"/>
                  </a:lnTo>
                  <a:lnTo>
                    <a:pt x="3497" y="12213"/>
                  </a:lnTo>
                  <a:close/>
                  <a:moveTo>
                    <a:pt x="3464" y="12197"/>
                  </a:moveTo>
                  <a:lnTo>
                    <a:pt x="13" y="7871"/>
                  </a:lnTo>
                  <a:lnTo>
                    <a:pt x="81" y="7816"/>
                  </a:lnTo>
                  <a:lnTo>
                    <a:pt x="3532" y="12142"/>
                  </a:lnTo>
                  <a:lnTo>
                    <a:pt x="3464" y="12197"/>
                  </a:lnTo>
                  <a:close/>
                  <a:moveTo>
                    <a:pt x="13" y="7871"/>
                  </a:moveTo>
                  <a:lnTo>
                    <a:pt x="0" y="7854"/>
                  </a:lnTo>
                  <a:lnTo>
                    <a:pt x="4" y="7834"/>
                  </a:lnTo>
                  <a:lnTo>
                    <a:pt x="47" y="7844"/>
                  </a:lnTo>
                  <a:lnTo>
                    <a:pt x="13" y="7871"/>
                  </a:lnTo>
                  <a:close/>
                  <a:moveTo>
                    <a:pt x="4" y="7834"/>
                  </a:moveTo>
                  <a:lnTo>
                    <a:pt x="1236" y="2439"/>
                  </a:lnTo>
                  <a:lnTo>
                    <a:pt x="1321" y="2458"/>
                  </a:lnTo>
                  <a:lnTo>
                    <a:pt x="89" y="7853"/>
                  </a:lnTo>
                  <a:lnTo>
                    <a:pt x="4" y="7834"/>
                  </a:lnTo>
                  <a:close/>
                  <a:moveTo>
                    <a:pt x="1236" y="2439"/>
                  </a:moveTo>
                  <a:lnTo>
                    <a:pt x="1241" y="2418"/>
                  </a:lnTo>
                  <a:lnTo>
                    <a:pt x="1260" y="2409"/>
                  </a:lnTo>
                  <a:lnTo>
                    <a:pt x="1279" y="2449"/>
                  </a:lnTo>
                  <a:lnTo>
                    <a:pt x="1236" y="2439"/>
                  </a:lnTo>
                  <a:close/>
                  <a:moveTo>
                    <a:pt x="1260" y="2409"/>
                  </a:moveTo>
                  <a:lnTo>
                    <a:pt x="6246" y="9"/>
                  </a:lnTo>
                  <a:lnTo>
                    <a:pt x="6284" y="87"/>
                  </a:lnTo>
                  <a:lnTo>
                    <a:pt x="1298" y="2488"/>
                  </a:lnTo>
                  <a:lnTo>
                    <a:pt x="1260" y="2409"/>
                  </a:lnTo>
                  <a:close/>
                  <a:moveTo>
                    <a:pt x="6246" y="9"/>
                  </a:moveTo>
                  <a:lnTo>
                    <a:pt x="6265" y="0"/>
                  </a:lnTo>
                  <a:lnTo>
                    <a:pt x="6284" y="9"/>
                  </a:lnTo>
                  <a:lnTo>
                    <a:pt x="6265" y="48"/>
                  </a:lnTo>
                  <a:lnTo>
                    <a:pt x="6246" y="9"/>
                  </a:lnTo>
                  <a:close/>
                </a:path>
              </a:pathLst>
            </a:custGeom>
            <a:solidFill>
              <a:srgbClr val="B4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919D584-EA11-48A5-6D58-47AB0B19B012}"/>
                </a:ext>
              </a:extLst>
            </p:cNvPr>
            <p:cNvGrpSpPr/>
            <p:nvPr/>
          </p:nvGrpSpPr>
          <p:grpSpPr>
            <a:xfrm>
              <a:off x="5470525" y="2428875"/>
              <a:ext cx="3673475" cy="3590925"/>
              <a:chOff x="5470525" y="2428875"/>
              <a:chExt cx="3673475" cy="3590925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AFD0E15B-760B-3096-05B8-69E159AF7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3338" y="5635625"/>
                <a:ext cx="384175" cy="384175"/>
              </a:xfrm>
              <a:custGeom>
                <a:avLst/>
                <a:gdLst>
                  <a:gd name="T0" fmla="*/ 268 w 1451"/>
                  <a:gd name="T1" fmla="*/ 163 h 1451"/>
                  <a:gd name="T2" fmla="*/ 357 w 1451"/>
                  <a:gd name="T3" fmla="*/ 100 h 1451"/>
                  <a:gd name="T4" fmla="*/ 453 w 1451"/>
                  <a:gd name="T5" fmla="*/ 53 h 1451"/>
                  <a:gd name="T6" fmla="*/ 554 w 1451"/>
                  <a:gd name="T7" fmla="*/ 21 h 1451"/>
                  <a:gd name="T8" fmla="*/ 656 w 1451"/>
                  <a:gd name="T9" fmla="*/ 4 h 1451"/>
                  <a:gd name="T10" fmla="*/ 761 w 1451"/>
                  <a:gd name="T11" fmla="*/ 1 h 1451"/>
                  <a:gd name="T12" fmla="*/ 865 w 1451"/>
                  <a:gd name="T13" fmla="*/ 13 h 1451"/>
                  <a:gd name="T14" fmla="*/ 966 w 1451"/>
                  <a:gd name="T15" fmla="*/ 41 h 1451"/>
                  <a:gd name="T16" fmla="*/ 1064 w 1451"/>
                  <a:gd name="T17" fmla="*/ 83 h 1451"/>
                  <a:gd name="T18" fmla="*/ 1155 w 1451"/>
                  <a:gd name="T19" fmla="*/ 140 h 1451"/>
                  <a:gd name="T20" fmla="*/ 1238 w 1451"/>
                  <a:gd name="T21" fmla="*/ 212 h 1451"/>
                  <a:gd name="T22" fmla="*/ 1311 w 1451"/>
                  <a:gd name="T23" fmla="*/ 297 h 1451"/>
                  <a:gd name="T24" fmla="*/ 1368 w 1451"/>
                  <a:gd name="T25" fmla="*/ 388 h 1451"/>
                  <a:gd name="T26" fmla="*/ 1410 w 1451"/>
                  <a:gd name="T27" fmla="*/ 486 h 1451"/>
                  <a:gd name="T28" fmla="*/ 1439 w 1451"/>
                  <a:gd name="T29" fmla="*/ 587 h 1451"/>
                  <a:gd name="T30" fmla="*/ 1450 w 1451"/>
                  <a:gd name="T31" fmla="*/ 691 h 1451"/>
                  <a:gd name="T32" fmla="*/ 1448 w 1451"/>
                  <a:gd name="T33" fmla="*/ 796 h 1451"/>
                  <a:gd name="T34" fmla="*/ 1430 w 1451"/>
                  <a:gd name="T35" fmla="*/ 898 h 1451"/>
                  <a:gd name="T36" fmla="*/ 1399 w 1451"/>
                  <a:gd name="T37" fmla="*/ 999 h 1451"/>
                  <a:gd name="T38" fmla="*/ 1351 w 1451"/>
                  <a:gd name="T39" fmla="*/ 1094 h 1451"/>
                  <a:gd name="T40" fmla="*/ 1289 w 1451"/>
                  <a:gd name="T41" fmla="*/ 1183 h 1451"/>
                  <a:gd name="T42" fmla="*/ 1211 w 1451"/>
                  <a:gd name="T43" fmla="*/ 1265 h 1451"/>
                  <a:gd name="T44" fmla="*/ 1125 w 1451"/>
                  <a:gd name="T45" fmla="*/ 1332 h 1451"/>
                  <a:gd name="T46" fmla="*/ 1031 w 1451"/>
                  <a:gd name="T47" fmla="*/ 1384 h 1451"/>
                  <a:gd name="T48" fmla="*/ 933 w 1451"/>
                  <a:gd name="T49" fmla="*/ 1421 h 1451"/>
                  <a:gd name="T50" fmla="*/ 830 w 1451"/>
                  <a:gd name="T51" fmla="*/ 1444 h 1451"/>
                  <a:gd name="T52" fmla="*/ 725 w 1451"/>
                  <a:gd name="T53" fmla="*/ 1451 h 1451"/>
                  <a:gd name="T54" fmla="*/ 622 w 1451"/>
                  <a:gd name="T55" fmla="*/ 1444 h 1451"/>
                  <a:gd name="T56" fmla="*/ 519 w 1451"/>
                  <a:gd name="T57" fmla="*/ 1421 h 1451"/>
                  <a:gd name="T58" fmla="*/ 420 w 1451"/>
                  <a:gd name="T59" fmla="*/ 1384 h 1451"/>
                  <a:gd name="T60" fmla="*/ 326 w 1451"/>
                  <a:gd name="T61" fmla="*/ 1332 h 1451"/>
                  <a:gd name="T62" fmla="*/ 239 w 1451"/>
                  <a:gd name="T63" fmla="*/ 1265 h 1451"/>
                  <a:gd name="T64" fmla="*/ 163 w 1451"/>
                  <a:gd name="T65" fmla="*/ 1183 h 1451"/>
                  <a:gd name="T66" fmla="*/ 101 w 1451"/>
                  <a:gd name="T67" fmla="*/ 1094 h 1451"/>
                  <a:gd name="T68" fmla="*/ 53 w 1451"/>
                  <a:gd name="T69" fmla="*/ 999 h 1451"/>
                  <a:gd name="T70" fmla="*/ 20 w 1451"/>
                  <a:gd name="T71" fmla="*/ 898 h 1451"/>
                  <a:gd name="T72" fmla="*/ 4 w 1451"/>
                  <a:gd name="T73" fmla="*/ 796 h 1451"/>
                  <a:gd name="T74" fmla="*/ 0 w 1451"/>
                  <a:gd name="T75" fmla="*/ 691 h 1451"/>
                  <a:gd name="T76" fmla="*/ 13 w 1451"/>
                  <a:gd name="T77" fmla="*/ 587 h 1451"/>
                  <a:gd name="T78" fmla="*/ 40 w 1451"/>
                  <a:gd name="T79" fmla="*/ 486 h 1451"/>
                  <a:gd name="T80" fmla="*/ 83 w 1451"/>
                  <a:gd name="T81" fmla="*/ 388 h 1451"/>
                  <a:gd name="T82" fmla="*/ 141 w 1451"/>
                  <a:gd name="T83" fmla="*/ 297 h 1451"/>
                  <a:gd name="T84" fmla="*/ 213 w 1451"/>
                  <a:gd name="T85" fmla="*/ 212 h 1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51" h="1451">
                    <a:moveTo>
                      <a:pt x="213" y="212"/>
                    </a:moveTo>
                    <a:lnTo>
                      <a:pt x="239" y="187"/>
                    </a:lnTo>
                    <a:lnTo>
                      <a:pt x="268" y="163"/>
                    </a:lnTo>
                    <a:lnTo>
                      <a:pt x="297" y="140"/>
                    </a:lnTo>
                    <a:lnTo>
                      <a:pt x="326" y="120"/>
                    </a:lnTo>
                    <a:lnTo>
                      <a:pt x="357" y="100"/>
                    </a:lnTo>
                    <a:lnTo>
                      <a:pt x="388" y="83"/>
                    </a:lnTo>
                    <a:lnTo>
                      <a:pt x="420" y="68"/>
                    </a:lnTo>
                    <a:lnTo>
                      <a:pt x="453" y="53"/>
                    </a:lnTo>
                    <a:lnTo>
                      <a:pt x="485" y="41"/>
                    </a:lnTo>
                    <a:lnTo>
                      <a:pt x="519" y="30"/>
                    </a:lnTo>
                    <a:lnTo>
                      <a:pt x="554" y="21"/>
                    </a:lnTo>
                    <a:lnTo>
                      <a:pt x="587" y="13"/>
                    </a:lnTo>
                    <a:lnTo>
                      <a:pt x="622" y="8"/>
                    </a:lnTo>
                    <a:lnTo>
                      <a:pt x="656" y="4"/>
                    </a:lnTo>
                    <a:lnTo>
                      <a:pt x="691" y="1"/>
                    </a:lnTo>
                    <a:lnTo>
                      <a:pt x="725" y="0"/>
                    </a:lnTo>
                    <a:lnTo>
                      <a:pt x="761" y="1"/>
                    </a:lnTo>
                    <a:lnTo>
                      <a:pt x="795" y="4"/>
                    </a:lnTo>
                    <a:lnTo>
                      <a:pt x="830" y="8"/>
                    </a:lnTo>
                    <a:lnTo>
                      <a:pt x="865" y="13"/>
                    </a:lnTo>
                    <a:lnTo>
                      <a:pt x="898" y="21"/>
                    </a:lnTo>
                    <a:lnTo>
                      <a:pt x="933" y="30"/>
                    </a:lnTo>
                    <a:lnTo>
                      <a:pt x="966" y="41"/>
                    </a:lnTo>
                    <a:lnTo>
                      <a:pt x="999" y="53"/>
                    </a:lnTo>
                    <a:lnTo>
                      <a:pt x="1031" y="68"/>
                    </a:lnTo>
                    <a:lnTo>
                      <a:pt x="1064" y="83"/>
                    </a:lnTo>
                    <a:lnTo>
                      <a:pt x="1094" y="100"/>
                    </a:lnTo>
                    <a:lnTo>
                      <a:pt x="1125" y="120"/>
                    </a:lnTo>
                    <a:lnTo>
                      <a:pt x="1155" y="140"/>
                    </a:lnTo>
                    <a:lnTo>
                      <a:pt x="1184" y="163"/>
                    </a:lnTo>
                    <a:lnTo>
                      <a:pt x="1211" y="187"/>
                    </a:lnTo>
                    <a:lnTo>
                      <a:pt x="1238" y="212"/>
                    </a:lnTo>
                    <a:lnTo>
                      <a:pt x="1265" y="240"/>
                    </a:lnTo>
                    <a:lnTo>
                      <a:pt x="1289" y="268"/>
                    </a:lnTo>
                    <a:lnTo>
                      <a:pt x="1311" y="297"/>
                    </a:lnTo>
                    <a:lnTo>
                      <a:pt x="1332" y="326"/>
                    </a:lnTo>
                    <a:lnTo>
                      <a:pt x="1351" y="357"/>
                    </a:lnTo>
                    <a:lnTo>
                      <a:pt x="1368" y="388"/>
                    </a:lnTo>
                    <a:lnTo>
                      <a:pt x="1384" y="420"/>
                    </a:lnTo>
                    <a:lnTo>
                      <a:pt x="1399" y="452"/>
                    </a:lnTo>
                    <a:lnTo>
                      <a:pt x="1410" y="486"/>
                    </a:lnTo>
                    <a:lnTo>
                      <a:pt x="1422" y="519"/>
                    </a:lnTo>
                    <a:lnTo>
                      <a:pt x="1430" y="553"/>
                    </a:lnTo>
                    <a:lnTo>
                      <a:pt x="1439" y="587"/>
                    </a:lnTo>
                    <a:lnTo>
                      <a:pt x="1444" y="622"/>
                    </a:lnTo>
                    <a:lnTo>
                      <a:pt x="1448" y="656"/>
                    </a:lnTo>
                    <a:lnTo>
                      <a:pt x="1450" y="691"/>
                    </a:lnTo>
                    <a:lnTo>
                      <a:pt x="1451" y="725"/>
                    </a:lnTo>
                    <a:lnTo>
                      <a:pt x="1450" y="760"/>
                    </a:lnTo>
                    <a:lnTo>
                      <a:pt x="1448" y="796"/>
                    </a:lnTo>
                    <a:lnTo>
                      <a:pt x="1444" y="830"/>
                    </a:lnTo>
                    <a:lnTo>
                      <a:pt x="1439" y="865"/>
                    </a:lnTo>
                    <a:lnTo>
                      <a:pt x="1430" y="898"/>
                    </a:lnTo>
                    <a:lnTo>
                      <a:pt x="1422" y="932"/>
                    </a:lnTo>
                    <a:lnTo>
                      <a:pt x="1410" y="965"/>
                    </a:lnTo>
                    <a:lnTo>
                      <a:pt x="1399" y="999"/>
                    </a:lnTo>
                    <a:lnTo>
                      <a:pt x="1384" y="1031"/>
                    </a:lnTo>
                    <a:lnTo>
                      <a:pt x="1368" y="1063"/>
                    </a:lnTo>
                    <a:lnTo>
                      <a:pt x="1351" y="1094"/>
                    </a:lnTo>
                    <a:lnTo>
                      <a:pt x="1332" y="1124"/>
                    </a:lnTo>
                    <a:lnTo>
                      <a:pt x="1311" y="1155"/>
                    </a:lnTo>
                    <a:lnTo>
                      <a:pt x="1289" y="1183"/>
                    </a:lnTo>
                    <a:lnTo>
                      <a:pt x="1265" y="1211"/>
                    </a:lnTo>
                    <a:lnTo>
                      <a:pt x="1238" y="1238"/>
                    </a:lnTo>
                    <a:lnTo>
                      <a:pt x="1211" y="1265"/>
                    </a:lnTo>
                    <a:lnTo>
                      <a:pt x="1184" y="1289"/>
                    </a:lnTo>
                    <a:lnTo>
                      <a:pt x="1155" y="1311"/>
                    </a:lnTo>
                    <a:lnTo>
                      <a:pt x="1125" y="1332"/>
                    </a:lnTo>
                    <a:lnTo>
                      <a:pt x="1094" y="1351"/>
                    </a:lnTo>
                    <a:lnTo>
                      <a:pt x="1064" y="1368"/>
                    </a:lnTo>
                    <a:lnTo>
                      <a:pt x="1031" y="1384"/>
                    </a:lnTo>
                    <a:lnTo>
                      <a:pt x="999" y="1398"/>
                    </a:lnTo>
                    <a:lnTo>
                      <a:pt x="966" y="1410"/>
                    </a:lnTo>
                    <a:lnTo>
                      <a:pt x="933" y="1421"/>
                    </a:lnTo>
                    <a:lnTo>
                      <a:pt x="898" y="1430"/>
                    </a:lnTo>
                    <a:lnTo>
                      <a:pt x="865" y="1437"/>
                    </a:lnTo>
                    <a:lnTo>
                      <a:pt x="830" y="1444"/>
                    </a:lnTo>
                    <a:lnTo>
                      <a:pt x="795" y="1448"/>
                    </a:lnTo>
                    <a:lnTo>
                      <a:pt x="761" y="1450"/>
                    </a:lnTo>
                    <a:lnTo>
                      <a:pt x="725" y="1451"/>
                    </a:lnTo>
                    <a:lnTo>
                      <a:pt x="691" y="1450"/>
                    </a:lnTo>
                    <a:lnTo>
                      <a:pt x="656" y="1448"/>
                    </a:lnTo>
                    <a:lnTo>
                      <a:pt x="622" y="1444"/>
                    </a:lnTo>
                    <a:lnTo>
                      <a:pt x="587" y="1437"/>
                    </a:lnTo>
                    <a:lnTo>
                      <a:pt x="554" y="1430"/>
                    </a:lnTo>
                    <a:lnTo>
                      <a:pt x="519" y="1421"/>
                    </a:lnTo>
                    <a:lnTo>
                      <a:pt x="485" y="1410"/>
                    </a:lnTo>
                    <a:lnTo>
                      <a:pt x="453" y="1398"/>
                    </a:lnTo>
                    <a:lnTo>
                      <a:pt x="420" y="1384"/>
                    </a:lnTo>
                    <a:lnTo>
                      <a:pt x="388" y="1368"/>
                    </a:lnTo>
                    <a:lnTo>
                      <a:pt x="357" y="1351"/>
                    </a:lnTo>
                    <a:lnTo>
                      <a:pt x="326" y="1332"/>
                    </a:lnTo>
                    <a:lnTo>
                      <a:pt x="297" y="1311"/>
                    </a:lnTo>
                    <a:lnTo>
                      <a:pt x="268" y="1289"/>
                    </a:lnTo>
                    <a:lnTo>
                      <a:pt x="239" y="1265"/>
                    </a:lnTo>
                    <a:lnTo>
                      <a:pt x="213" y="1238"/>
                    </a:lnTo>
                    <a:lnTo>
                      <a:pt x="187" y="1211"/>
                    </a:lnTo>
                    <a:lnTo>
                      <a:pt x="163" y="1183"/>
                    </a:lnTo>
                    <a:lnTo>
                      <a:pt x="141" y="1155"/>
                    </a:lnTo>
                    <a:lnTo>
                      <a:pt x="120" y="1124"/>
                    </a:lnTo>
                    <a:lnTo>
                      <a:pt x="101" y="1094"/>
                    </a:lnTo>
                    <a:lnTo>
                      <a:pt x="83" y="1063"/>
                    </a:lnTo>
                    <a:lnTo>
                      <a:pt x="68" y="1031"/>
                    </a:lnTo>
                    <a:lnTo>
                      <a:pt x="53" y="999"/>
                    </a:lnTo>
                    <a:lnTo>
                      <a:pt x="40" y="965"/>
                    </a:lnTo>
                    <a:lnTo>
                      <a:pt x="30" y="932"/>
                    </a:lnTo>
                    <a:lnTo>
                      <a:pt x="20" y="898"/>
                    </a:lnTo>
                    <a:lnTo>
                      <a:pt x="13" y="865"/>
                    </a:lnTo>
                    <a:lnTo>
                      <a:pt x="8" y="830"/>
                    </a:lnTo>
                    <a:lnTo>
                      <a:pt x="4" y="796"/>
                    </a:lnTo>
                    <a:lnTo>
                      <a:pt x="0" y="760"/>
                    </a:lnTo>
                    <a:lnTo>
                      <a:pt x="0" y="725"/>
                    </a:lnTo>
                    <a:lnTo>
                      <a:pt x="0" y="691"/>
                    </a:lnTo>
                    <a:lnTo>
                      <a:pt x="4" y="656"/>
                    </a:lnTo>
                    <a:lnTo>
                      <a:pt x="8" y="622"/>
                    </a:lnTo>
                    <a:lnTo>
                      <a:pt x="13" y="587"/>
                    </a:lnTo>
                    <a:lnTo>
                      <a:pt x="20" y="553"/>
                    </a:lnTo>
                    <a:lnTo>
                      <a:pt x="30" y="519"/>
                    </a:lnTo>
                    <a:lnTo>
                      <a:pt x="40" y="486"/>
                    </a:lnTo>
                    <a:lnTo>
                      <a:pt x="53" y="452"/>
                    </a:lnTo>
                    <a:lnTo>
                      <a:pt x="68" y="420"/>
                    </a:lnTo>
                    <a:lnTo>
                      <a:pt x="83" y="388"/>
                    </a:lnTo>
                    <a:lnTo>
                      <a:pt x="101" y="357"/>
                    </a:lnTo>
                    <a:lnTo>
                      <a:pt x="120" y="326"/>
                    </a:lnTo>
                    <a:lnTo>
                      <a:pt x="141" y="297"/>
                    </a:lnTo>
                    <a:lnTo>
                      <a:pt x="163" y="268"/>
                    </a:lnTo>
                    <a:lnTo>
                      <a:pt x="187" y="240"/>
                    </a:lnTo>
                    <a:lnTo>
                      <a:pt x="213" y="212"/>
                    </a:lnTo>
                    <a:close/>
                  </a:path>
                </a:pathLst>
              </a:custGeom>
              <a:solidFill>
                <a:srgbClr val="86B8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2F16A717-12CF-8655-325B-13ADFC8CF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34388" y="3063875"/>
                <a:ext cx="384175" cy="384175"/>
              </a:xfrm>
              <a:custGeom>
                <a:avLst/>
                <a:gdLst>
                  <a:gd name="T0" fmla="*/ 163 w 1451"/>
                  <a:gd name="T1" fmla="*/ 268 h 1451"/>
                  <a:gd name="T2" fmla="*/ 101 w 1451"/>
                  <a:gd name="T3" fmla="*/ 357 h 1451"/>
                  <a:gd name="T4" fmla="*/ 53 w 1451"/>
                  <a:gd name="T5" fmla="*/ 452 h 1451"/>
                  <a:gd name="T6" fmla="*/ 20 w 1451"/>
                  <a:gd name="T7" fmla="*/ 553 h 1451"/>
                  <a:gd name="T8" fmla="*/ 3 w 1451"/>
                  <a:gd name="T9" fmla="*/ 657 h 1451"/>
                  <a:gd name="T10" fmla="*/ 0 w 1451"/>
                  <a:gd name="T11" fmla="*/ 760 h 1451"/>
                  <a:gd name="T12" fmla="*/ 13 w 1451"/>
                  <a:gd name="T13" fmla="*/ 864 h 1451"/>
                  <a:gd name="T14" fmla="*/ 40 w 1451"/>
                  <a:gd name="T15" fmla="*/ 966 h 1451"/>
                  <a:gd name="T16" fmla="*/ 83 w 1451"/>
                  <a:gd name="T17" fmla="*/ 1063 h 1451"/>
                  <a:gd name="T18" fmla="*/ 141 w 1451"/>
                  <a:gd name="T19" fmla="*/ 1155 h 1451"/>
                  <a:gd name="T20" fmla="*/ 213 w 1451"/>
                  <a:gd name="T21" fmla="*/ 1239 h 1451"/>
                  <a:gd name="T22" fmla="*/ 297 w 1451"/>
                  <a:gd name="T23" fmla="*/ 1311 h 1451"/>
                  <a:gd name="T24" fmla="*/ 388 w 1451"/>
                  <a:gd name="T25" fmla="*/ 1368 h 1451"/>
                  <a:gd name="T26" fmla="*/ 485 w 1451"/>
                  <a:gd name="T27" fmla="*/ 1411 h 1451"/>
                  <a:gd name="T28" fmla="*/ 587 w 1451"/>
                  <a:gd name="T29" fmla="*/ 1438 h 1451"/>
                  <a:gd name="T30" fmla="*/ 690 w 1451"/>
                  <a:gd name="T31" fmla="*/ 1450 h 1451"/>
                  <a:gd name="T32" fmla="*/ 795 w 1451"/>
                  <a:gd name="T33" fmla="*/ 1448 h 1451"/>
                  <a:gd name="T34" fmla="*/ 898 w 1451"/>
                  <a:gd name="T35" fmla="*/ 1431 h 1451"/>
                  <a:gd name="T36" fmla="*/ 998 w 1451"/>
                  <a:gd name="T37" fmla="*/ 1398 h 1451"/>
                  <a:gd name="T38" fmla="*/ 1094 w 1451"/>
                  <a:gd name="T39" fmla="*/ 1351 h 1451"/>
                  <a:gd name="T40" fmla="*/ 1184 w 1451"/>
                  <a:gd name="T41" fmla="*/ 1288 h 1451"/>
                  <a:gd name="T42" fmla="*/ 1264 w 1451"/>
                  <a:gd name="T43" fmla="*/ 1212 h 1451"/>
                  <a:gd name="T44" fmla="*/ 1331 w 1451"/>
                  <a:gd name="T45" fmla="*/ 1125 h 1451"/>
                  <a:gd name="T46" fmla="*/ 1384 w 1451"/>
                  <a:gd name="T47" fmla="*/ 1032 h 1451"/>
                  <a:gd name="T48" fmla="*/ 1421 w 1451"/>
                  <a:gd name="T49" fmla="*/ 932 h 1451"/>
                  <a:gd name="T50" fmla="*/ 1443 w 1451"/>
                  <a:gd name="T51" fmla="*/ 829 h 1451"/>
                  <a:gd name="T52" fmla="*/ 1451 w 1451"/>
                  <a:gd name="T53" fmla="*/ 726 h 1451"/>
                  <a:gd name="T54" fmla="*/ 1443 w 1451"/>
                  <a:gd name="T55" fmla="*/ 621 h 1451"/>
                  <a:gd name="T56" fmla="*/ 1421 w 1451"/>
                  <a:gd name="T57" fmla="*/ 519 h 1451"/>
                  <a:gd name="T58" fmla="*/ 1384 w 1451"/>
                  <a:gd name="T59" fmla="*/ 420 h 1451"/>
                  <a:gd name="T60" fmla="*/ 1331 w 1451"/>
                  <a:gd name="T61" fmla="*/ 327 h 1451"/>
                  <a:gd name="T62" fmla="*/ 1264 w 1451"/>
                  <a:gd name="T63" fmla="*/ 240 h 1451"/>
                  <a:gd name="T64" fmla="*/ 1184 w 1451"/>
                  <a:gd name="T65" fmla="*/ 162 h 1451"/>
                  <a:gd name="T66" fmla="*/ 1094 w 1451"/>
                  <a:gd name="T67" fmla="*/ 101 h 1451"/>
                  <a:gd name="T68" fmla="*/ 998 w 1451"/>
                  <a:gd name="T69" fmla="*/ 54 h 1451"/>
                  <a:gd name="T70" fmla="*/ 898 w 1451"/>
                  <a:gd name="T71" fmla="*/ 21 h 1451"/>
                  <a:gd name="T72" fmla="*/ 795 w 1451"/>
                  <a:gd name="T73" fmla="*/ 3 h 1451"/>
                  <a:gd name="T74" fmla="*/ 690 w 1451"/>
                  <a:gd name="T75" fmla="*/ 1 h 1451"/>
                  <a:gd name="T76" fmla="*/ 587 w 1451"/>
                  <a:gd name="T77" fmla="*/ 14 h 1451"/>
                  <a:gd name="T78" fmla="*/ 485 w 1451"/>
                  <a:gd name="T79" fmla="*/ 41 h 1451"/>
                  <a:gd name="T80" fmla="*/ 388 w 1451"/>
                  <a:gd name="T81" fmla="*/ 83 h 1451"/>
                  <a:gd name="T82" fmla="*/ 297 w 1451"/>
                  <a:gd name="T83" fmla="*/ 140 h 1451"/>
                  <a:gd name="T84" fmla="*/ 213 w 1451"/>
                  <a:gd name="T85" fmla="*/ 213 h 1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51" h="1451">
                    <a:moveTo>
                      <a:pt x="213" y="213"/>
                    </a:moveTo>
                    <a:lnTo>
                      <a:pt x="187" y="240"/>
                    </a:lnTo>
                    <a:lnTo>
                      <a:pt x="163" y="268"/>
                    </a:lnTo>
                    <a:lnTo>
                      <a:pt x="141" y="296"/>
                    </a:lnTo>
                    <a:lnTo>
                      <a:pt x="120" y="327"/>
                    </a:lnTo>
                    <a:lnTo>
                      <a:pt x="101" y="357"/>
                    </a:lnTo>
                    <a:lnTo>
                      <a:pt x="83" y="389"/>
                    </a:lnTo>
                    <a:lnTo>
                      <a:pt x="67" y="420"/>
                    </a:lnTo>
                    <a:lnTo>
                      <a:pt x="53" y="452"/>
                    </a:lnTo>
                    <a:lnTo>
                      <a:pt x="40" y="486"/>
                    </a:lnTo>
                    <a:lnTo>
                      <a:pt x="30" y="519"/>
                    </a:lnTo>
                    <a:lnTo>
                      <a:pt x="20" y="553"/>
                    </a:lnTo>
                    <a:lnTo>
                      <a:pt x="13" y="588"/>
                    </a:lnTo>
                    <a:lnTo>
                      <a:pt x="8" y="621"/>
                    </a:lnTo>
                    <a:lnTo>
                      <a:pt x="3" y="657"/>
                    </a:lnTo>
                    <a:lnTo>
                      <a:pt x="0" y="691"/>
                    </a:lnTo>
                    <a:lnTo>
                      <a:pt x="0" y="726"/>
                    </a:lnTo>
                    <a:lnTo>
                      <a:pt x="0" y="760"/>
                    </a:lnTo>
                    <a:lnTo>
                      <a:pt x="3" y="795"/>
                    </a:lnTo>
                    <a:lnTo>
                      <a:pt x="8" y="829"/>
                    </a:lnTo>
                    <a:lnTo>
                      <a:pt x="13" y="864"/>
                    </a:lnTo>
                    <a:lnTo>
                      <a:pt x="20" y="899"/>
                    </a:lnTo>
                    <a:lnTo>
                      <a:pt x="30" y="932"/>
                    </a:lnTo>
                    <a:lnTo>
                      <a:pt x="40" y="966"/>
                    </a:lnTo>
                    <a:lnTo>
                      <a:pt x="53" y="999"/>
                    </a:lnTo>
                    <a:lnTo>
                      <a:pt x="67" y="1032"/>
                    </a:lnTo>
                    <a:lnTo>
                      <a:pt x="83" y="1063"/>
                    </a:lnTo>
                    <a:lnTo>
                      <a:pt x="101" y="1094"/>
                    </a:lnTo>
                    <a:lnTo>
                      <a:pt x="120" y="1125"/>
                    </a:lnTo>
                    <a:lnTo>
                      <a:pt x="141" y="1155"/>
                    </a:lnTo>
                    <a:lnTo>
                      <a:pt x="163" y="1183"/>
                    </a:lnTo>
                    <a:lnTo>
                      <a:pt x="187" y="1212"/>
                    </a:lnTo>
                    <a:lnTo>
                      <a:pt x="213" y="1239"/>
                    </a:lnTo>
                    <a:lnTo>
                      <a:pt x="239" y="1264"/>
                    </a:lnTo>
                    <a:lnTo>
                      <a:pt x="267" y="1288"/>
                    </a:lnTo>
                    <a:lnTo>
                      <a:pt x="297" y="1311"/>
                    </a:lnTo>
                    <a:lnTo>
                      <a:pt x="326" y="1332"/>
                    </a:lnTo>
                    <a:lnTo>
                      <a:pt x="356" y="1351"/>
                    </a:lnTo>
                    <a:lnTo>
                      <a:pt x="388" y="1368"/>
                    </a:lnTo>
                    <a:lnTo>
                      <a:pt x="420" y="1384"/>
                    </a:lnTo>
                    <a:lnTo>
                      <a:pt x="453" y="1398"/>
                    </a:lnTo>
                    <a:lnTo>
                      <a:pt x="485" y="1411"/>
                    </a:lnTo>
                    <a:lnTo>
                      <a:pt x="519" y="1421"/>
                    </a:lnTo>
                    <a:lnTo>
                      <a:pt x="553" y="1431"/>
                    </a:lnTo>
                    <a:lnTo>
                      <a:pt x="587" y="1438"/>
                    </a:lnTo>
                    <a:lnTo>
                      <a:pt x="621" y="1444"/>
                    </a:lnTo>
                    <a:lnTo>
                      <a:pt x="656" y="1448"/>
                    </a:lnTo>
                    <a:lnTo>
                      <a:pt x="690" y="1450"/>
                    </a:lnTo>
                    <a:lnTo>
                      <a:pt x="725" y="1451"/>
                    </a:lnTo>
                    <a:lnTo>
                      <a:pt x="761" y="1450"/>
                    </a:lnTo>
                    <a:lnTo>
                      <a:pt x="795" y="1448"/>
                    </a:lnTo>
                    <a:lnTo>
                      <a:pt x="830" y="1444"/>
                    </a:lnTo>
                    <a:lnTo>
                      <a:pt x="864" y="1438"/>
                    </a:lnTo>
                    <a:lnTo>
                      <a:pt x="898" y="1431"/>
                    </a:lnTo>
                    <a:lnTo>
                      <a:pt x="932" y="1421"/>
                    </a:lnTo>
                    <a:lnTo>
                      <a:pt x="966" y="1411"/>
                    </a:lnTo>
                    <a:lnTo>
                      <a:pt x="998" y="1398"/>
                    </a:lnTo>
                    <a:lnTo>
                      <a:pt x="1031" y="1384"/>
                    </a:lnTo>
                    <a:lnTo>
                      <a:pt x="1063" y="1368"/>
                    </a:lnTo>
                    <a:lnTo>
                      <a:pt x="1094" y="1351"/>
                    </a:lnTo>
                    <a:lnTo>
                      <a:pt x="1125" y="1332"/>
                    </a:lnTo>
                    <a:lnTo>
                      <a:pt x="1154" y="1311"/>
                    </a:lnTo>
                    <a:lnTo>
                      <a:pt x="1184" y="1288"/>
                    </a:lnTo>
                    <a:lnTo>
                      <a:pt x="1212" y="1264"/>
                    </a:lnTo>
                    <a:lnTo>
                      <a:pt x="1238" y="1239"/>
                    </a:lnTo>
                    <a:lnTo>
                      <a:pt x="1264" y="1212"/>
                    </a:lnTo>
                    <a:lnTo>
                      <a:pt x="1288" y="1183"/>
                    </a:lnTo>
                    <a:lnTo>
                      <a:pt x="1310" y="1155"/>
                    </a:lnTo>
                    <a:lnTo>
                      <a:pt x="1331" y="1125"/>
                    </a:lnTo>
                    <a:lnTo>
                      <a:pt x="1350" y="1094"/>
                    </a:lnTo>
                    <a:lnTo>
                      <a:pt x="1368" y="1063"/>
                    </a:lnTo>
                    <a:lnTo>
                      <a:pt x="1384" y="1032"/>
                    </a:lnTo>
                    <a:lnTo>
                      <a:pt x="1398" y="999"/>
                    </a:lnTo>
                    <a:lnTo>
                      <a:pt x="1410" y="966"/>
                    </a:lnTo>
                    <a:lnTo>
                      <a:pt x="1421" y="932"/>
                    </a:lnTo>
                    <a:lnTo>
                      <a:pt x="1430" y="899"/>
                    </a:lnTo>
                    <a:lnTo>
                      <a:pt x="1438" y="864"/>
                    </a:lnTo>
                    <a:lnTo>
                      <a:pt x="1443" y="829"/>
                    </a:lnTo>
                    <a:lnTo>
                      <a:pt x="1448" y="795"/>
                    </a:lnTo>
                    <a:lnTo>
                      <a:pt x="1450" y="760"/>
                    </a:lnTo>
                    <a:lnTo>
                      <a:pt x="1451" y="726"/>
                    </a:lnTo>
                    <a:lnTo>
                      <a:pt x="1450" y="691"/>
                    </a:lnTo>
                    <a:lnTo>
                      <a:pt x="1448" y="657"/>
                    </a:lnTo>
                    <a:lnTo>
                      <a:pt x="1443" y="621"/>
                    </a:lnTo>
                    <a:lnTo>
                      <a:pt x="1438" y="588"/>
                    </a:lnTo>
                    <a:lnTo>
                      <a:pt x="1430" y="553"/>
                    </a:lnTo>
                    <a:lnTo>
                      <a:pt x="1421" y="519"/>
                    </a:lnTo>
                    <a:lnTo>
                      <a:pt x="1410" y="486"/>
                    </a:lnTo>
                    <a:lnTo>
                      <a:pt x="1398" y="452"/>
                    </a:lnTo>
                    <a:lnTo>
                      <a:pt x="1384" y="420"/>
                    </a:lnTo>
                    <a:lnTo>
                      <a:pt x="1368" y="389"/>
                    </a:lnTo>
                    <a:lnTo>
                      <a:pt x="1350" y="357"/>
                    </a:lnTo>
                    <a:lnTo>
                      <a:pt x="1331" y="327"/>
                    </a:lnTo>
                    <a:lnTo>
                      <a:pt x="1310" y="296"/>
                    </a:lnTo>
                    <a:lnTo>
                      <a:pt x="1288" y="268"/>
                    </a:lnTo>
                    <a:lnTo>
                      <a:pt x="1264" y="240"/>
                    </a:lnTo>
                    <a:lnTo>
                      <a:pt x="1238" y="213"/>
                    </a:lnTo>
                    <a:lnTo>
                      <a:pt x="1212" y="187"/>
                    </a:lnTo>
                    <a:lnTo>
                      <a:pt x="1184" y="162"/>
                    </a:lnTo>
                    <a:lnTo>
                      <a:pt x="1154" y="140"/>
                    </a:lnTo>
                    <a:lnTo>
                      <a:pt x="1125" y="119"/>
                    </a:lnTo>
                    <a:lnTo>
                      <a:pt x="1094" y="101"/>
                    </a:lnTo>
                    <a:lnTo>
                      <a:pt x="1063" y="83"/>
                    </a:lnTo>
                    <a:lnTo>
                      <a:pt x="1031" y="67"/>
                    </a:lnTo>
                    <a:lnTo>
                      <a:pt x="998" y="54"/>
                    </a:lnTo>
                    <a:lnTo>
                      <a:pt x="966" y="41"/>
                    </a:lnTo>
                    <a:lnTo>
                      <a:pt x="932" y="30"/>
                    </a:lnTo>
                    <a:lnTo>
                      <a:pt x="898" y="21"/>
                    </a:lnTo>
                    <a:lnTo>
                      <a:pt x="864" y="14"/>
                    </a:lnTo>
                    <a:lnTo>
                      <a:pt x="830" y="7"/>
                    </a:lnTo>
                    <a:lnTo>
                      <a:pt x="795" y="3"/>
                    </a:lnTo>
                    <a:lnTo>
                      <a:pt x="761" y="1"/>
                    </a:lnTo>
                    <a:lnTo>
                      <a:pt x="725" y="0"/>
                    </a:lnTo>
                    <a:lnTo>
                      <a:pt x="690" y="1"/>
                    </a:lnTo>
                    <a:lnTo>
                      <a:pt x="656" y="3"/>
                    </a:lnTo>
                    <a:lnTo>
                      <a:pt x="621" y="7"/>
                    </a:lnTo>
                    <a:lnTo>
                      <a:pt x="587" y="14"/>
                    </a:lnTo>
                    <a:lnTo>
                      <a:pt x="553" y="21"/>
                    </a:lnTo>
                    <a:lnTo>
                      <a:pt x="519" y="30"/>
                    </a:lnTo>
                    <a:lnTo>
                      <a:pt x="485" y="41"/>
                    </a:lnTo>
                    <a:lnTo>
                      <a:pt x="453" y="54"/>
                    </a:lnTo>
                    <a:lnTo>
                      <a:pt x="420" y="67"/>
                    </a:lnTo>
                    <a:lnTo>
                      <a:pt x="388" y="83"/>
                    </a:lnTo>
                    <a:lnTo>
                      <a:pt x="356" y="101"/>
                    </a:lnTo>
                    <a:lnTo>
                      <a:pt x="326" y="119"/>
                    </a:lnTo>
                    <a:lnTo>
                      <a:pt x="297" y="140"/>
                    </a:lnTo>
                    <a:lnTo>
                      <a:pt x="267" y="162"/>
                    </a:lnTo>
                    <a:lnTo>
                      <a:pt x="239" y="187"/>
                    </a:lnTo>
                    <a:lnTo>
                      <a:pt x="213" y="213"/>
                    </a:lnTo>
                    <a:close/>
                  </a:path>
                </a:pathLst>
              </a:custGeom>
              <a:solidFill>
                <a:srgbClr val="CFE2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E92DBCFC-E0FD-A388-DA86-0F9D43B05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5963" y="3063875"/>
                <a:ext cx="384175" cy="384175"/>
              </a:xfrm>
              <a:custGeom>
                <a:avLst/>
                <a:gdLst>
                  <a:gd name="T0" fmla="*/ 1288 w 1451"/>
                  <a:gd name="T1" fmla="*/ 268 h 1451"/>
                  <a:gd name="T2" fmla="*/ 1351 w 1451"/>
                  <a:gd name="T3" fmla="*/ 357 h 1451"/>
                  <a:gd name="T4" fmla="*/ 1398 w 1451"/>
                  <a:gd name="T5" fmla="*/ 452 h 1451"/>
                  <a:gd name="T6" fmla="*/ 1431 w 1451"/>
                  <a:gd name="T7" fmla="*/ 553 h 1451"/>
                  <a:gd name="T8" fmla="*/ 1448 w 1451"/>
                  <a:gd name="T9" fmla="*/ 657 h 1451"/>
                  <a:gd name="T10" fmla="*/ 1451 w 1451"/>
                  <a:gd name="T11" fmla="*/ 760 h 1451"/>
                  <a:gd name="T12" fmla="*/ 1438 w 1451"/>
                  <a:gd name="T13" fmla="*/ 864 h 1451"/>
                  <a:gd name="T14" fmla="*/ 1411 w 1451"/>
                  <a:gd name="T15" fmla="*/ 966 h 1451"/>
                  <a:gd name="T16" fmla="*/ 1368 w 1451"/>
                  <a:gd name="T17" fmla="*/ 1063 h 1451"/>
                  <a:gd name="T18" fmla="*/ 1311 w 1451"/>
                  <a:gd name="T19" fmla="*/ 1155 h 1451"/>
                  <a:gd name="T20" fmla="*/ 1239 w 1451"/>
                  <a:gd name="T21" fmla="*/ 1239 h 1451"/>
                  <a:gd name="T22" fmla="*/ 1154 w 1451"/>
                  <a:gd name="T23" fmla="*/ 1311 h 1451"/>
                  <a:gd name="T24" fmla="*/ 1063 w 1451"/>
                  <a:gd name="T25" fmla="*/ 1368 h 1451"/>
                  <a:gd name="T26" fmla="*/ 966 w 1451"/>
                  <a:gd name="T27" fmla="*/ 1411 h 1451"/>
                  <a:gd name="T28" fmla="*/ 864 w 1451"/>
                  <a:gd name="T29" fmla="*/ 1438 h 1451"/>
                  <a:gd name="T30" fmla="*/ 760 w 1451"/>
                  <a:gd name="T31" fmla="*/ 1450 h 1451"/>
                  <a:gd name="T32" fmla="*/ 656 w 1451"/>
                  <a:gd name="T33" fmla="*/ 1448 h 1451"/>
                  <a:gd name="T34" fmla="*/ 553 w 1451"/>
                  <a:gd name="T35" fmla="*/ 1431 h 1451"/>
                  <a:gd name="T36" fmla="*/ 453 w 1451"/>
                  <a:gd name="T37" fmla="*/ 1398 h 1451"/>
                  <a:gd name="T38" fmla="*/ 357 w 1451"/>
                  <a:gd name="T39" fmla="*/ 1351 h 1451"/>
                  <a:gd name="T40" fmla="*/ 267 w 1451"/>
                  <a:gd name="T41" fmla="*/ 1288 h 1451"/>
                  <a:gd name="T42" fmla="*/ 187 w 1451"/>
                  <a:gd name="T43" fmla="*/ 1212 h 1451"/>
                  <a:gd name="T44" fmla="*/ 120 w 1451"/>
                  <a:gd name="T45" fmla="*/ 1125 h 1451"/>
                  <a:gd name="T46" fmla="*/ 67 w 1451"/>
                  <a:gd name="T47" fmla="*/ 1032 h 1451"/>
                  <a:gd name="T48" fmla="*/ 29 w 1451"/>
                  <a:gd name="T49" fmla="*/ 932 h 1451"/>
                  <a:gd name="T50" fmla="*/ 7 w 1451"/>
                  <a:gd name="T51" fmla="*/ 829 h 1451"/>
                  <a:gd name="T52" fmla="*/ 0 w 1451"/>
                  <a:gd name="T53" fmla="*/ 726 h 1451"/>
                  <a:gd name="T54" fmla="*/ 7 w 1451"/>
                  <a:gd name="T55" fmla="*/ 621 h 1451"/>
                  <a:gd name="T56" fmla="*/ 29 w 1451"/>
                  <a:gd name="T57" fmla="*/ 519 h 1451"/>
                  <a:gd name="T58" fmla="*/ 67 w 1451"/>
                  <a:gd name="T59" fmla="*/ 420 h 1451"/>
                  <a:gd name="T60" fmla="*/ 120 w 1451"/>
                  <a:gd name="T61" fmla="*/ 327 h 1451"/>
                  <a:gd name="T62" fmla="*/ 187 w 1451"/>
                  <a:gd name="T63" fmla="*/ 240 h 1451"/>
                  <a:gd name="T64" fmla="*/ 267 w 1451"/>
                  <a:gd name="T65" fmla="*/ 162 h 1451"/>
                  <a:gd name="T66" fmla="*/ 357 w 1451"/>
                  <a:gd name="T67" fmla="*/ 101 h 1451"/>
                  <a:gd name="T68" fmla="*/ 453 w 1451"/>
                  <a:gd name="T69" fmla="*/ 54 h 1451"/>
                  <a:gd name="T70" fmla="*/ 553 w 1451"/>
                  <a:gd name="T71" fmla="*/ 21 h 1451"/>
                  <a:gd name="T72" fmla="*/ 656 w 1451"/>
                  <a:gd name="T73" fmla="*/ 3 h 1451"/>
                  <a:gd name="T74" fmla="*/ 760 w 1451"/>
                  <a:gd name="T75" fmla="*/ 1 h 1451"/>
                  <a:gd name="T76" fmla="*/ 864 w 1451"/>
                  <a:gd name="T77" fmla="*/ 14 h 1451"/>
                  <a:gd name="T78" fmla="*/ 966 w 1451"/>
                  <a:gd name="T79" fmla="*/ 41 h 1451"/>
                  <a:gd name="T80" fmla="*/ 1063 w 1451"/>
                  <a:gd name="T81" fmla="*/ 83 h 1451"/>
                  <a:gd name="T82" fmla="*/ 1154 w 1451"/>
                  <a:gd name="T83" fmla="*/ 140 h 1451"/>
                  <a:gd name="T84" fmla="*/ 1239 w 1451"/>
                  <a:gd name="T85" fmla="*/ 213 h 1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51" h="1451">
                    <a:moveTo>
                      <a:pt x="1239" y="213"/>
                    </a:moveTo>
                    <a:lnTo>
                      <a:pt x="1264" y="240"/>
                    </a:lnTo>
                    <a:lnTo>
                      <a:pt x="1288" y="268"/>
                    </a:lnTo>
                    <a:lnTo>
                      <a:pt x="1311" y="296"/>
                    </a:lnTo>
                    <a:lnTo>
                      <a:pt x="1331" y="327"/>
                    </a:lnTo>
                    <a:lnTo>
                      <a:pt x="1351" y="357"/>
                    </a:lnTo>
                    <a:lnTo>
                      <a:pt x="1368" y="389"/>
                    </a:lnTo>
                    <a:lnTo>
                      <a:pt x="1384" y="420"/>
                    </a:lnTo>
                    <a:lnTo>
                      <a:pt x="1398" y="452"/>
                    </a:lnTo>
                    <a:lnTo>
                      <a:pt x="1411" y="486"/>
                    </a:lnTo>
                    <a:lnTo>
                      <a:pt x="1421" y="519"/>
                    </a:lnTo>
                    <a:lnTo>
                      <a:pt x="1431" y="553"/>
                    </a:lnTo>
                    <a:lnTo>
                      <a:pt x="1438" y="588"/>
                    </a:lnTo>
                    <a:lnTo>
                      <a:pt x="1443" y="621"/>
                    </a:lnTo>
                    <a:lnTo>
                      <a:pt x="1448" y="657"/>
                    </a:lnTo>
                    <a:lnTo>
                      <a:pt x="1451" y="691"/>
                    </a:lnTo>
                    <a:lnTo>
                      <a:pt x="1451" y="726"/>
                    </a:lnTo>
                    <a:lnTo>
                      <a:pt x="1451" y="760"/>
                    </a:lnTo>
                    <a:lnTo>
                      <a:pt x="1448" y="795"/>
                    </a:lnTo>
                    <a:lnTo>
                      <a:pt x="1443" y="829"/>
                    </a:lnTo>
                    <a:lnTo>
                      <a:pt x="1438" y="864"/>
                    </a:lnTo>
                    <a:lnTo>
                      <a:pt x="1431" y="899"/>
                    </a:lnTo>
                    <a:lnTo>
                      <a:pt x="1421" y="932"/>
                    </a:lnTo>
                    <a:lnTo>
                      <a:pt x="1411" y="966"/>
                    </a:lnTo>
                    <a:lnTo>
                      <a:pt x="1398" y="999"/>
                    </a:lnTo>
                    <a:lnTo>
                      <a:pt x="1384" y="1032"/>
                    </a:lnTo>
                    <a:lnTo>
                      <a:pt x="1368" y="1063"/>
                    </a:lnTo>
                    <a:lnTo>
                      <a:pt x="1351" y="1094"/>
                    </a:lnTo>
                    <a:lnTo>
                      <a:pt x="1331" y="1125"/>
                    </a:lnTo>
                    <a:lnTo>
                      <a:pt x="1311" y="1155"/>
                    </a:lnTo>
                    <a:lnTo>
                      <a:pt x="1288" y="1183"/>
                    </a:lnTo>
                    <a:lnTo>
                      <a:pt x="1264" y="1212"/>
                    </a:lnTo>
                    <a:lnTo>
                      <a:pt x="1239" y="1239"/>
                    </a:lnTo>
                    <a:lnTo>
                      <a:pt x="1212" y="1264"/>
                    </a:lnTo>
                    <a:lnTo>
                      <a:pt x="1184" y="1288"/>
                    </a:lnTo>
                    <a:lnTo>
                      <a:pt x="1154" y="1311"/>
                    </a:lnTo>
                    <a:lnTo>
                      <a:pt x="1125" y="1332"/>
                    </a:lnTo>
                    <a:lnTo>
                      <a:pt x="1095" y="1351"/>
                    </a:lnTo>
                    <a:lnTo>
                      <a:pt x="1063" y="1368"/>
                    </a:lnTo>
                    <a:lnTo>
                      <a:pt x="1031" y="1384"/>
                    </a:lnTo>
                    <a:lnTo>
                      <a:pt x="998" y="1398"/>
                    </a:lnTo>
                    <a:lnTo>
                      <a:pt x="966" y="1411"/>
                    </a:lnTo>
                    <a:lnTo>
                      <a:pt x="932" y="1421"/>
                    </a:lnTo>
                    <a:lnTo>
                      <a:pt x="899" y="1431"/>
                    </a:lnTo>
                    <a:lnTo>
                      <a:pt x="864" y="1438"/>
                    </a:lnTo>
                    <a:lnTo>
                      <a:pt x="830" y="1444"/>
                    </a:lnTo>
                    <a:lnTo>
                      <a:pt x="795" y="1448"/>
                    </a:lnTo>
                    <a:lnTo>
                      <a:pt x="760" y="1450"/>
                    </a:lnTo>
                    <a:lnTo>
                      <a:pt x="726" y="1451"/>
                    </a:lnTo>
                    <a:lnTo>
                      <a:pt x="690" y="1450"/>
                    </a:lnTo>
                    <a:lnTo>
                      <a:pt x="656" y="1448"/>
                    </a:lnTo>
                    <a:lnTo>
                      <a:pt x="621" y="1444"/>
                    </a:lnTo>
                    <a:lnTo>
                      <a:pt x="587" y="1438"/>
                    </a:lnTo>
                    <a:lnTo>
                      <a:pt x="553" y="1431"/>
                    </a:lnTo>
                    <a:lnTo>
                      <a:pt x="519" y="1421"/>
                    </a:lnTo>
                    <a:lnTo>
                      <a:pt x="485" y="1411"/>
                    </a:lnTo>
                    <a:lnTo>
                      <a:pt x="453" y="1398"/>
                    </a:lnTo>
                    <a:lnTo>
                      <a:pt x="420" y="1384"/>
                    </a:lnTo>
                    <a:lnTo>
                      <a:pt x="388" y="1368"/>
                    </a:lnTo>
                    <a:lnTo>
                      <a:pt x="357" y="1351"/>
                    </a:lnTo>
                    <a:lnTo>
                      <a:pt x="326" y="1332"/>
                    </a:lnTo>
                    <a:lnTo>
                      <a:pt x="297" y="1311"/>
                    </a:lnTo>
                    <a:lnTo>
                      <a:pt x="267" y="1288"/>
                    </a:lnTo>
                    <a:lnTo>
                      <a:pt x="240" y="1264"/>
                    </a:lnTo>
                    <a:lnTo>
                      <a:pt x="213" y="1239"/>
                    </a:lnTo>
                    <a:lnTo>
                      <a:pt x="187" y="1212"/>
                    </a:lnTo>
                    <a:lnTo>
                      <a:pt x="162" y="1183"/>
                    </a:lnTo>
                    <a:lnTo>
                      <a:pt x="140" y="1155"/>
                    </a:lnTo>
                    <a:lnTo>
                      <a:pt x="120" y="1125"/>
                    </a:lnTo>
                    <a:lnTo>
                      <a:pt x="101" y="1094"/>
                    </a:lnTo>
                    <a:lnTo>
                      <a:pt x="83" y="1063"/>
                    </a:lnTo>
                    <a:lnTo>
                      <a:pt x="67" y="1032"/>
                    </a:lnTo>
                    <a:lnTo>
                      <a:pt x="54" y="999"/>
                    </a:lnTo>
                    <a:lnTo>
                      <a:pt x="41" y="966"/>
                    </a:lnTo>
                    <a:lnTo>
                      <a:pt x="29" y="932"/>
                    </a:lnTo>
                    <a:lnTo>
                      <a:pt x="21" y="899"/>
                    </a:lnTo>
                    <a:lnTo>
                      <a:pt x="14" y="864"/>
                    </a:lnTo>
                    <a:lnTo>
                      <a:pt x="7" y="829"/>
                    </a:lnTo>
                    <a:lnTo>
                      <a:pt x="3" y="795"/>
                    </a:lnTo>
                    <a:lnTo>
                      <a:pt x="1" y="760"/>
                    </a:lnTo>
                    <a:lnTo>
                      <a:pt x="0" y="726"/>
                    </a:lnTo>
                    <a:lnTo>
                      <a:pt x="1" y="691"/>
                    </a:lnTo>
                    <a:lnTo>
                      <a:pt x="3" y="657"/>
                    </a:lnTo>
                    <a:lnTo>
                      <a:pt x="7" y="621"/>
                    </a:lnTo>
                    <a:lnTo>
                      <a:pt x="14" y="588"/>
                    </a:lnTo>
                    <a:lnTo>
                      <a:pt x="21" y="553"/>
                    </a:lnTo>
                    <a:lnTo>
                      <a:pt x="29" y="519"/>
                    </a:lnTo>
                    <a:lnTo>
                      <a:pt x="41" y="486"/>
                    </a:lnTo>
                    <a:lnTo>
                      <a:pt x="54" y="452"/>
                    </a:lnTo>
                    <a:lnTo>
                      <a:pt x="67" y="420"/>
                    </a:lnTo>
                    <a:lnTo>
                      <a:pt x="83" y="389"/>
                    </a:lnTo>
                    <a:lnTo>
                      <a:pt x="101" y="357"/>
                    </a:lnTo>
                    <a:lnTo>
                      <a:pt x="120" y="327"/>
                    </a:lnTo>
                    <a:lnTo>
                      <a:pt x="140" y="296"/>
                    </a:lnTo>
                    <a:lnTo>
                      <a:pt x="162" y="268"/>
                    </a:lnTo>
                    <a:lnTo>
                      <a:pt x="187" y="240"/>
                    </a:lnTo>
                    <a:lnTo>
                      <a:pt x="213" y="213"/>
                    </a:lnTo>
                    <a:lnTo>
                      <a:pt x="240" y="187"/>
                    </a:lnTo>
                    <a:lnTo>
                      <a:pt x="267" y="162"/>
                    </a:lnTo>
                    <a:lnTo>
                      <a:pt x="297" y="140"/>
                    </a:lnTo>
                    <a:lnTo>
                      <a:pt x="326" y="119"/>
                    </a:lnTo>
                    <a:lnTo>
                      <a:pt x="357" y="101"/>
                    </a:lnTo>
                    <a:lnTo>
                      <a:pt x="388" y="83"/>
                    </a:lnTo>
                    <a:lnTo>
                      <a:pt x="420" y="67"/>
                    </a:lnTo>
                    <a:lnTo>
                      <a:pt x="453" y="54"/>
                    </a:lnTo>
                    <a:lnTo>
                      <a:pt x="485" y="41"/>
                    </a:lnTo>
                    <a:lnTo>
                      <a:pt x="519" y="30"/>
                    </a:lnTo>
                    <a:lnTo>
                      <a:pt x="553" y="21"/>
                    </a:lnTo>
                    <a:lnTo>
                      <a:pt x="587" y="14"/>
                    </a:lnTo>
                    <a:lnTo>
                      <a:pt x="621" y="7"/>
                    </a:lnTo>
                    <a:lnTo>
                      <a:pt x="656" y="3"/>
                    </a:lnTo>
                    <a:lnTo>
                      <a:pt x="690" y="1"/>
                    </a:lnTo>
                    <a:lnTo>
                      <a:pt x="726" y="0"/>
                    </a:lnTo>
                    <a:lnTo>
                      <a:pt x="760" y="1"/>
                    </a:lnTo>
                    <a:lnTo>
                      <a:pt x="795" y="3"/>
                    </a:lnTo>
                    <a:lnTo>
                      <a:pt x="830" y="7"/>
                    </a:lnTo>
                    <a:lnTo>
                      <a:pt x="864" y="14"/>
                    </a:lnTo>
                    <a:lnTo>
                      <a:pt x="899" y="21"/>
                    </a:lnTo>
                    <a:lnTo>
                      <a:pt x="932" y="30"/>
                    </a:lnTo>
                    <a:lnTo>
                      <a:pt x="966" y="41"/>
                    </a:lnTo>
                    <a:lnTo>
                      <a:pt x="998" y="54"/>
                    </a:lnTo>
                    <a:lnTo>
                      <a:pt x="1031" y="67"/>
                    </a:lnTo>
                    <a:lnTo>
                      <a:pt x="1063" y="83"/>
                    </a:lnTo>
                    <a:lnTo>
                      <a:pt x="1095" y="101"/>
                    </a:lnTo>
                    <a:lnTo>
                      <a:pt x="1125" y="119"/>
                    </a:lnTo>
                    <a:lnTo>
                      <a:pt x="1154" y="140"/>
                    </a:lnTo>
                    <a:lnTo>
                      <a:pt x="1184" y="162"/>
                    </a:lnTo>
                    <a:lnTo>
                      <a:pt x="1212" y="187"/>
                    </a:lnTo>
                    <a:lnTo>
                      <a:pt x="1239" y="213"/>
                    </a:lnTo>
                    <a:close/>
                  </a:path>
                </a:pathLst>
              </a:custGeom>
              <a:solidFill>
                <a:srgbClr val="569B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070E4817-7D2F-170C-0644-D02C7B60A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7013" y="5635625"/>
                <a:ext cx="384175" cy="384175"/>
              </a:xfrm>
              <a:custGeom>
                <a:avLst/>
                <a:gdLst>
                  <a:gd name="T0" fmla="*/ 1183 w 1450"/>
                  <a:gd name="T1" fmla="*/ 163 h 1451"/>
                  <a:gd name="T2" fmla="*/ 1094 w 1450"/>
                  <a:gd name="T3" fmla="*/ 100 h 1451"/>
                  <a:gd name="T4" fmla="*/ 998 w 1450"/>
                  <a:gd name="T5" fmla="*/ 53 h 1451"/>
                  <a:gd name="T6" fmla="*/ 898 w 1450"/>
                  <a:gd name="T7" fmla="*/ 21 h 1451"/>
                  <a:gd name="T8" fmla="*/ 795 w 1450"/>
                  <a:gd name="T9" fmla="*/ 4 h 1451"/>
                  <a:gd name="T10" fmla="*/ 690 w 1450"/>
                  <a:gd name="T11" fmla="*/ 1 h 1451"/>
                  <a:gd name="T12" fmla="*/ 586 w 1450"/>
                  <a:gd name="T13" fmla="*/ 13 h 1451"/>
                  <a:gd name="T14" fmla="*/ 485 w 1450"/>
                  <a:gd name="T15" fmla="*/ 41 h 1451"/>
                  <a:gd name="T16" fmla="*/ 387 w 1450"/>
                  <a:gd name="T17" fmla="*/ 83 h 1451"/>
                  <a:gd name="T18" fmla="*/ 296 w 1450"/>
                  <a:gd name="T19" fmla="*/ 140 h 1451"/>
                  <a:gd name="T20" fmla="*/ 212 w 1450"/>
                  <a:gd name="T21" fmla="*/ 212 h 1451"/>
                  <a:gd name="T22" fmla="*/ 140 w 1450"/>
                  <a:gd name="T23" fmla="*/ 297 h 1451"/>
                  <a:gd name="T24" fmla="*/ 83 w 1450"/>
                  <a:gd name="T25" fmla="*/ 388 h 1451"/>
                  <a:gd name="T26" fmla="*/ 41 w 1450"/>
                  <a:gd name="T27" fmla="*/ 486 h 1451"/>
                  <a:gd name="T28" fmla="*/ 13 w 1450"/>
                  <a:gd name="T29" fmla="*/ 587 h 1451"/>
                  <a:gd name="T30" fmla="*/ 1 w 1450"/>
                  <a:gd name="T31" fmla="*/ 691 h 1451"/>
                  <a:gd name="T32" fmla="*/ 3 w 1450"/>
                  <a:gd name="T33" fmla="*/ 796 h 1451"/>
                  <a:gd name="T34" fmla="*/ 21 w 1450"/>
                  <a:gd name="T35" fmla="*/ 898 h 1451"/>
                  <a:gd name="T36" fmla="*/ 53 w 1450"/>
                  <a:gd name="T37" fmla="*/ 999 h 1451"/>
                  <a:gd name="T38" fmla="*/ 100 w 1450"/>
                  <a:gd name="T39" fmla="*/ 1094 h 1451"/>
                  <a:gd name="T40" fmla="*/ 162 w 1450"/>
                  <a:gd name="T41" fmla="*/ 1183 h 1451"/>
                  <a:gd name="T42" fmla="*/ 240 w 1450"/>
                  <a:gd name="T43" fmla="*/ 1265 h 1451"/>
                  <a:gd name="T44" fmla="*/ 326 w 1450"/>
                  <a:gd name="T45" fmla="*/ 1332 h 1451"/>
                  <a:gd name="T46" fmla="*/ 420 w 1450"/>
                  <a:gd name="T47" fmla="*/ 1384 h 1451"/>
                  <a:gd name="T48" fmla="*/ 518 w 1450"/>
                  <a:gd name="T49" fmla="*/ 1421 h 1451"/>
                  <a:gd name="T50" fmla="*/ 621 w 1450"/>
                  <a:gd name="T51" fmla="*/ 1444 h 1451"/>
                  <a:gd name="T52" fmla="*/ 726 w 1450"/>
                  <a:gd name="T53" fmla="*/ 1451 h 1451"/>
                  <a:gd name="T54" fmla="*/ 829 w 1450"/>
                  <a:gd name="T55" fmla="*/ 1444 h 1451"/>
                  <a:gd name="T56" fmla="*/ 932 w 1450"/>
                  <a:gd name="T57" fmla="*/ 1421 h 1451"/>
                  <a:gd name="T58" fmla="*/ 1030 w 1450"/>
                  <a:gd name="T59" fmla="*/ 1384 h 1451"/>
                  <a:gd name="T60" fmla="*/ 1125 w 1450"/>
                  <a:gd name="T61" fmla="*/ 1332 h 1451"/>
                  <a:gd name="T62" fmla="*/ 1212 w 1450"/>
                  <a:gd name="T63" fmla="*/ 1265 h 1451"/>
                  <a:gd name="T64" fmla="*/ 1288 w 1450"/>
                  <a:gd name="T65" fmla="*/ 1183 h 1451"/>
                  <a:gd name="T66" fmla="*/ 1351 w 1450"/>
                  <a:gd name="T67" fmla="*/ 1094 h 1451"/>
                  <a:gd name="T68" fmla="*/ 1398 w 1450"/>
                  <a:gd name="T69" fmla="*/ 999 h 1451"/>
                  <a:gd name="T70" fmla="*/ 1431 w 1450"/>
                  <a:gd name="T71" fmla="*/ 898 h 1451"/>
                  <a:gd name="T72" fmla="*/ 1447 w 1450"/>
                  <a:gd name="T73" fmla="*/ 796 h 1451"/>
                  <a:gd name="T74" fmla="*/ 1450 w 1450"/>
                  <a:gd name="T75" fmla="*/ 691 h 1451"/>
                  <a:gd name="T76" fmla="*/ 1438 w 1450"/>
                  <a:gd name="T77" fmla="*/ 587 h 1451"/>
                  <a:gd name="T78" fmla="*/ 1411 w 1450"/>
                  <a:gd name="T79" fmla="*/ 486 h 1451"/>
                  <a:gd name="T80" fmla="*/ 1368 w 1450"/>
                  <a:gd name="T81" fmla="*/ 388 h 1451"/>
                  <a:gd name="T82" fmla="*/ 1311 w 1450"/>
                  <a:gd name="T83" fmla="*/ 297 h 1451"/>
                  <a:gd name="T84" fmla="*/ 1239 w 1450"/>
                  <a:gd name="T85" fmla="*/ 212 h 1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50" h="1451">
                    <a:moveTo>
                      <a:pt x="1239" y="212"/>
                    </a:moveTo>
                    <a:lnTo>
                      <a:pt x="1212" y="187"/>
                    </a:lnTo>
                    <a:lnTo>
                      <a:pt x="1183" y="163"/>
                    </a:lnTo>
                    <a:lnTo>
                      <a:pt x="1154" y="140"/>
                    </a:lnTo>
                    <a:lnTo>
                      <a:pt x="1125" y="120"/>
                    </a:lnTo>
                    <a:lnTo>
                      <a:pt x="1094" y="100"/>
                    </a:lnTo>
                    <a:lnTo>
                      <a:pt x="1063" y="83"/>
                    </a:lnTo>
                    <a:lnTo>
                      <a:pt x="1030" y="68"/>
                    </a:lnTo>
                    <a:lnTo>
                      <a:pt x="998" y="53"/>
                    </a:lnTo>
                    <a:lnTo>
                      <a:pt x="965" y="41"/>
                    </a:lnTo>
                    <a:lnTo>
                      <a:pt x="932" y="30"/>
                    </a:lnTo>
                    <a:lnTo>
                      <a:pt x="898" y="21"/>
                    </a:lnTo>
                    <a:lnTo>
                      <a:pt x="864" y="13"/>
                    </a:lnTo>
                    <a:lnTo>
                      <a:pt x="829" y="8"/>
                    </a:lnTo>
                    <a:lnTo>
                      <a:pt x="795" y="4"/>
                    </a:lnTo>
                    <a:lnTo>
                      <a:pt x="760" y="1"/>
                    </a:lnTo>
                    <a:lnTo>
                      <a:pt x="726" y="0"/>
                    </a:lnTo>
                    <a:lnTo>
                      <a:pt x="690" y="1"/>
                    </a:lnTo>
                    <a:lnTo>
                      <a:pt x="655" y="4"/>
                    </a:lnTo>
                    <a:lnTo>
                      <a:pt x="621" y="8"/>
                    </a:lnTo>
                    <a:lnTo>
                      <a:pt x="586" y="13"/>
                    </a:lnTo>
                    <a:lnTo>
                      <a:pt x="553" y="21"/>
                    </a:lnTo>
                    <a:lnTo>
                      <a:pt x="518" y="30"/>
                    </a:lnTo>
                    <a:lnTo>
                      <a:pt x="485" y="41"/>
                    </a:lnTo>
                    <a:lnTo>
                      <a:pt x="452" y="53"/>
                    </a:lnTo>
                    <a:lnTo>
                      <a:pt x="420" y="68"/>
                    </a:lnTo>
                    <a:lnTo>
                      <a:pt x="387" y="83"/>
                    </a:lnTo>
                    <a:lnTo>
                      <a:pt x="357" y="100"/>
                    </a:lnTo>
                    <a:lnTo>
                      <a:pt x="326" y="120"/>
                    </a:lnTo>
                    <a:lnTo>
                      <a:pt x="296" y="140"/>
                    </a:lnTo>
                    <a:lnTo>
                      <a:pt x="267" y="163"/>
                    </a:lnTo>
                    <a:lnTo>
                      <a:pt x="240" y="187"/>
                    </a:lnTo>
                    <a:lnTo>
                      <a:pt x="212" y="212"/>
                    </a:lnTo>
                    <a:lnTo>
                      <a:pt x="186" y="240"/>
                    </a:lnTo>
                    <a:lnTo>
                      <a:pt x="162" y="268"/>
                    </a:lnTo>
                    <a:lnTo>
                      <a:pt x="140" y="297"/>
                    </a:lnTo>
                    <a:lnTo>
                      <a:pt x="119" y="326"/>
                    </a:lnTo>
                    <a:lnTo>
                      <a:pt x="100" y="357"/>
                    </a:lnTo>
                    <a:lnTo>
                      <a:pt x="83" y="388"/>
                    </a:lnTo>
                    <a:lnTo>
                      <a:pt x="67" y="420"/>
                    </a:lnTo>
                    <a:lnTo>
                      <a:pt x="53" y="452"/>
                    </a:lnTo>
                    <a:lnTo>
                      <a:pt x="41" y="486"/>
                    </a:lnTo>
                    <a:lnTo>
                      <a:pt x="29" y="519"/>
                    </a:lnTo>
                    <a:lnTo>
                      <a:pt x="21" y="553"/>
                    </a:lnTo>
                    <a:lnTo>
                      <a:pt x="13" y="587"/>
                    </a:lnTo>
                    <a:lnTo>
                      <a:pt x="7" y="622"/>
                    </a:lnTo>
                    <a:lnTo>
                      <a:pt x="3" y="656"/>
                    </a:lnTo>
                    <a:lnTo>
                      <a:pt x="1" y="691"/>
                    </a:lnTo>
                    <a:lnTo>
                      <a:pt x="0" y="725"/>
                    </a:lnTo>
                    <a:lnTo>
                      <a:pt x="1" y="760"/>
                    </a:lnTo>
                    <a:lnTo>
                      <a:pt x="3" y="796"/>
                    </a:lnTo>
                    <a:lnTo>
                      <a:pt x="7" y="830"/>
                    </a:lnTo>
                    <a:lnTo>
                      <a:pt x="13" y="865"/>
                    </a:lnTo>
                    <a:lnTo>
                      <a:pt x="21" y="898"/>
                    </a:lnTo>
                    <a:lnTo>
                      <a:pt x="29" y="932"/>
                    </a:lnTo>
                    <a:lnTo>
                      <a:pt x="41" y="965"/>
                    </a:lnTo>
                    <a:lnTo>
                      <a:pt x="53" y="999"/>
                    </a:lnTo>
                    <a:lnTo>
                      <a:pt x="67" y="1031"/>
                    </a:lnTo>
                    <a:lnTo>
                      <a:pt x="83" y="1063"/>
                    </a:lnTo>
                    <a:lnTo>
                      <a:pt x="100" y="1094"/>
                    </a:lnTo>
                    <a:lnTo>
                      <a:pt x="119" y="1124"/>
                    </a:lnTo>
                    <a:lnTo>
                      <a:pt x="140" y="1155"/>
                    </a:lnTo>
                    <a:lnTo>
                      <a:pt x="162" y="1183"/>
                    </a:lnTo>
                    <a:lnTo>
                      <a:pt x="186" y="1211"/>
                    </a:lnTo>
                    <a:lnTo>
                      <a:pt x="212" y="1238"/>
                    </a:lnTo>
                    <a:lnTo>
                      <a:pt x="240" y="1265"/>
                    </a:lnTo>
                    <a:lnTo>
                      <a:pt x="267" y="1289"/>
                    </a:lnTo>
                    <a:lnTo>
                      <a:pt x="296" y="1311"/>
                    </a:lnTo>
                    <a:lnTo>
                      <a:pt x="326" y="1332"/>
                    </a:lnTo>
                    <a:lnTo>
                      <a:pt x="357" y="1351"/>
                    </a:lnTo>
                    <a:lnTo>
                      <a:pt x="387" y="1368"/>
                    </a:lnTo>
                    <a:lnTo>
                      <a:pt x="420" y="1384"/>
                    </a:lnTo>
                    <a:lnTo>
                      <a:pt x="452" y="1398"/>
                    </a:lnTo>
                    <a:lnTo>
                      <a:pt x="485" y="1410"/>
                    </a:lnTo>
                    <a:lnTo>
                      <a:pt x="518" y="1421"/>
                    </a:lnTo>
                    <a:lnTo>
                      <a:pt x="553" y="1430"/>
                    </a:lnTo>
                    <a:lnTo>
                      <a:pt x="586" y="1437"/>
                    </a:lnTo>
                    <a:lnTo>
                      <a:pt x="621" y="1444"/>
                    </a:lnTo>
                    <a:lnTo>
                      <a:pt x="655" y="1448"/>
                    </a:lnTo>
                    <a:lnTo>
                      <a:pt x="690" y="1450"/>
                    </a:lnTo>
                    <a:lnTo>
                      <a:pt x="726" y="1451"/>
                    </a:lnTo>
                    <a:lnTo>
                      <a:pt x="760" y="1450"/>
                    </a:lnTo>
                    <a:lnTo>
                      <a:pt x="795" y="1448"/>
                    </a:lnTo>
                    <a:lnTo>
                      <a:pt x="829" y="1444"/>
                    </a:lnTo>
                    <a:lnTo>
                      <a:pt x="864" y="1437"/>
                    </a:lnTo>
                    <a:lnTo>
                      <a:pt x="898" y="1430"/>
                    </a:lnTo>
                    <a:lnTo>
                      <a:pt x="932" y="1421"/>
                    </a:lnTo>
                    <a:lnTo>
                      <a:pt x="965" y="1410"/>
                    </a:lnTo>
                    <a:lnTo>
                      <a:pt x="998" y="1398"/>
                    </a:lnTo>
                    <a:lnTo>
                      <a:pt x="1030" y="1384"/>
                    </a:lnTo>
                    <a:lnTo>
                      <a:pt x="1063" y="1368"/>
                    </a:lnTo>
                    <a:lnTo>
                      <a:pt x="1094" y="1351"/>
                    </a:lnTo>
                    <a:lnTo>
                      <a:pt x="1125" y="1332"/>
                    </a:lnTo>
                    <a:lnTo>
                      <a:pt x="1154" y="1311"/>
                    </a:lnTo>
                    <a:lnTo>
                      <a:pt x="1183" y="1289"/>
                    </a:lnTo>
                    <a:lnTo>
                      <a:pt x="1212" y="1265"/>
                    </a:lnTo>
                    <a:lnTo>
                      <a:pt x="1239" y="1238"/>
                    </a:lnTo>
                    <a:lnTo>
                      <a:pt x="1264" y="1211"/>
                    </a:lnTo>
                    <a:lnTo>
                      <a:pt x="1288" y="1183"/>
                    </a:lnTo>
                    <a:lnTo>
                      <a:pt x="1311" y="1155"/>
                    </a:lnTo>
                    <a:lnTo>
                      <a:pt x="1331" y="1124"/>
                    </a:lnTo>
                    <a:lnTo>
                      <a:pt x="1351" y="1094"/>
                    </a:lnTo>
                    <a:lnTo>
                      <a:pt x="1368" y="1063"/>
                    </a:lnTo>
                    <a:lnTo>
                      <a:pt x="1383" y="1031"/>
                    </a:lnTo>
                    <a:lnTo>
                      <a:pt x="1398" y="999"/>
                    </a:lnTo>
                    <a:lnTo>
                      <a:pt x="1411" y="965"/>
                    </a:lnTo>
                    <a:lnTo>
                      <a:pt x="1421" y="932"/>
                    </a:lnTo>
                    <a:lnTo>
                      <a:pt x="1431" y="898"/>
                    </a:lnTo>
                    <a:lnTo>
                      <a:pt x="1438" y="865"/>
                    </a:lnTo>
                    <a:lnTo>
                      <a:pt x="1443" y="830"/>
                    </a:lnTo>
                    <a:lnTo>
                      <a:pt x="1447" y="796"/>
                    </a:lnTo>
                    <a:lnTo>
                      <a:pt x="1450" y="760"/>
                    </a:lnTo>
                    <a:lnTo>
                      <a:pt x="1450" y="725"/>
                    </a:lnTo>
                    <a:lnTo>
                      <a:pt x="1450" y="691"/>
                    </a:lnTo>
                    <a:lnTo>
                      <a:pt x="1447" y="656"/>
                    </a:lnTo>
                    <a:lnTo>
                      <a:pt x="1443" y="622"/>
                    </a:lnTo>
                    <a:lnTo>
                      <a:pt x="1438" y="587"/>
                    </a:lnTo>
                    <a:lnTo>
                      <a:pt x="1431" y="553"/>
                    </a:lnTo>
                    <a:lnTo>
                      <a:pt x="1421" y="519"/>
                    </a:lnTo>
                    <a:lnTo>
                      <a:pt x="1411" y="486"/>
                    </a:lnTo>
                    <a:lnTo>
                      <a:pt x="1398" y="452"/>
                    </a:lnTo>
                    <a:lnTo>
                      <a:pt x="1383" y="420"/>
                    </a:lnTo>
                    <a:lnTo>
                      <a:pt x="1368" y="388"/>
                    </a:lnTo>
                    <a:lnTo>
                      <a:pt x="1351" y="357"/>
                    </a:lnTo>
                    <a:lnTo>
                      <a:pt x="1331" y="326"/>
                    </a:lnTo>
                    <a:lnTo>
                      <a:pt x="1311" y="297"/>
                    </a:lnTo>
                    <a:lnTo>
                      <a:pt x="1288" y="268"/>
                    </a:lnTo>
                    <a:lnTo>
                      <a:pt x="1264" y="240"/>
                    </a:lnTo>
                    <a:lnTo>
                      <a:pt x="1239" y="212"/>
                    </a:lnTo>
                    <a:close/>
                  </a:path>
                </a:pathLst>
              </a:custGeom>
              <a:solidFill>
                <a:srgbClr val="9EC6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013CC736-B5B9-C2CB-CA63-C1B2BB740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0525" y="4491037"/>
                <a:ext cx="384175" cy="384175"/>
              </a:xfrm>
              <a:custGeom>
                <a:avLst/>
                <a:gdLst>
                  <a:gd name="T0" fmla="*/ 269 w 1452"/>
                  <a:gd name="T1" fmla="*/ 162 h 1451"/>
                  <a:gd name="T2" fmla="*/ 358 w 1452"/>
                  <a:gd name="T3" fmla="*/ 101 h 1451"/>
                  <a:gd name="T4" fmla="*/ 453 w 1452"/>
                  <a:gd name="T5" fmla="*/ 53 h 1451"/>
                  <a:gd name="T6" fmla="*/ 553 w 1452"/>
                  <a:gd name="T7" fmla="*/ 21 h 1451"/>
                  <a:gd name="T8" fmla="*/ 656 w 1452"/>
                  <a:gd name="T9" fmla="*/ 3 h 1451"/>
                  <a:gd name="T10" fmla="*/ 761 w 1452"/>
                  <a:gd name="T11" fmla="*/ 1 h 1451"/>
                  <a:gd name="T12" fmla="*/ 864 w 1452"/>
                  <a:gd name="T13" fmla="*/ 14 h 1451"/>
                  <a:gd name="T14" fmla="*/ 966 w 1452"/>
                  <a:gd name="T15" fmla="*/ 41 h 1451"/>
                  <a:gd name="T16" fmla="*/ 1063 w 1452"/>
                  <a:gd name="T17" fmla="*/ 83 h 1451"/>
                  <a:gd name="T18" fmla="*/ 1155 w 1452"/>
                  <a:gd name="T19" fmla="*/ 140 h 1451"/>
                  <a:gd name="T20" fmla="*/ 1239 w 1452"/>
                  <a:gd name="T21" fmla="*/ 213 h 1451"/>
                  <a:gd name="T22" fmla="*/ 1312 w 1452"/>
                  <a:gd name="T23" fmla="*/ 296 h 1451"/>
                  <a:gd name="T24" fmla="*/ 1368 w 1452"/>
                  <a:gd name="T25" fmla="*/ 388 h 1451"/>
                  <a:gd name="T26" fmla="*/ 1411 w 1452"/>
                  <a:gd name="T27" fmla="*/ 486 h 1451"/>
                  <a:gd name="T28" fmla="*/ 1438 w 1452"/>
                  <a:gd name="T29" fmla="*/ 586 h 1451"/>
                  <a:gd name="T30" fmla="*/ 1451 w 1452"/>
                  <a:gd name="T31" fmla="*/ 691 h 1451"/>
                  <a:gd name="T32" fmla="*/ 1448 w 1452"/>
                  <a:gd name="T33" fmla="*/ 795 h 1451"/>
                  <a:gd name="T34" fmla="*/ 1431 w 1452"/>
                  <a:gd name="T35" fmla="*/ 898 h 1451"/>
                  <a:gd name="T36" fmla="*/ 1399 w 1452"/>
                  <a:gd name="T37" fmla="*/ 998 h 1451"/>
                  <a:gd name="T38" fmla="*/ 1352 w 1452"/>
                  <a:gd name="T39" fmla="*/ 1094 h 1451"/>
                  <a:gd name="T40" fmla="*/ 1289 w 1452"/>
                  <a:gd name="T41" fmla="*/ 1183 h 1451"/>
                  <a:gd name="T42" fmla="*/ 1212 w 1452"/>
                  <a:gd name="T43" fmla="*/ 1264 h 1451"/>
                  <a:gd name="T44" fmla="*/ 1125 w 1452"/>
                  <a:gd name="T45" fmla="*/ 1331 h 1451"/>
                  <a:gd name="T46" fmla="*/ 1032 w 1452"/>
                  <a:gd name="T47" fmla="*/ 1383 h 1451"/>
                  <a:gd name="T48" fmla="*/ 933 w 1452"/>
                  <a:gd name="T49" fmla="*/ 1421 h 1451"/>
                  <a:gd name="T50" fmla="*/ 830 w 1452"/>
                  <a:gd name="T51" fmla="*/ 1443 h 1451"/>
                  <a:gd name="T52" fmla="*/ 726 w 1452"/>
                  <a:gd name="T53" fmla="*/ 1451 h 1451"/>
                  <a:gd name="T54" fmla="*/ 621 w 1452"/>
                  <a:gd name="T55" fmla="*/ 1443 h 1451"/>
                  <a:gd name="T56" fmla="*/ 520 w 1452"/>
                  <a:gd name="T57" fmla="*/ 1421 h 1451"/>
                  <a:gd name="T58" fmla="*/ 420 w 1452"/>
                  <a:gd name="T59" fmla="*/ 1383 h 1451"/>
                  <a:gd name="T60" fmla="*/ 327 w 1452"/>
                  <a:gd name="T61" fmla="*/ 1331 h 1451"/>
                  <a:gd name="T62" fmla="*/ 240 w 1452"/>
                  <a:gd name="T63" fmla="*/ 1264 h 1451"/>
                  <a:gd name="T64" fmla="*/ 163 w 1452"/>
                  <a:gd name="T65" fmla="*/ 1183 h 1451"/>
                  <a:gd name="T66" fmla="*/ 101 w 1452"/>
                  <a:gd name="T67" fmla="*/ 1094 h 1451"/>
                  <a:gd name="T68" fmla="*/ 54 w 1452"/>
                  <a:gd name="T69" fmla="*/ 998 h 1451"/>
                  <a:gd name="T70" fmla="*/ 21 w 1452"/>
                  <a:gd name="T71" fmla="*/ 898 h 1451"/>
                  <a:gd name="T72" fmla="*/ 4 w 1452"/>
                  <a:gd name="T73" fmla="*/ 795 h 1451"/>
                  <a:gd name="T74" fmla="*/ 1 w 1452"/>
                  <a:gd name="T75" fmla="*/ 691 h 1451"/>
                  <a:gd name="T76" fmla="*/ 14 w 1452"/>
                  <a:gd name="T77" fmla="*/ 586 h 1451"/>
                  <a:gd name="T78" fmla="*/ 41 w 1452"/>
                  <a:gd name="T79" fmla="*/ 486 h 1451"/>
                  <a:gd name="T80" fmla="*/ 83 w 1452"/>
                  <a:gd name="T81" fmla="*/ 388 h 1451"/>
                  <a:gd name="T82" fmla="*/ 141 w 1452"/>
                  <a:gd name="T83" fmla="*/ 296 h 1451"/>
                  <a:gd name="T84" fmla="*/ 213 w 1452"/>
                  <a:gd name="T85" fmla="*/ 213 h 1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52" h="1451">
                    <a:moveTo>
                      <a:pt x="213" y="213"/>
                    </a:moveTo>
                    <a:lnTo>
                      <a:pt x="240" y="186"/>
                    </a:lnTo>
                    <a:lnTo>
                      <a:pt x="269" y="162"/>
                    </a:lnTo>
                    <a:lnTo>
                      <a:pt x="297" y="140"/>
                    </a:lnTo>
                    <a:lnTo>
                      <a:pt x="327" y="119"/>
                    </a:lnTo>
                    <a:lnTo>
                      <a:pt x="358" y="101"/>
                    </a:lnTo>
                    <a:lnTo>
                      <a:pt x="389" y="83"/>
                    </a:lnTo>
                    <a:lnTo>
                      <a:pt x="420" y="67"/>
                    </a:lnTo>
                    <a:lnTo>
                      <a:pt x="453" y="53"/>
                    </a:lnTo>
                    <a:lnTo>
                      <a:pt x="486" y="41"/>
                    </a:lnTo>
                    <a:lnTo>
                      <a:pt x="520" y="29"/>
                    </a:lnTo>
                    <a:lnTo>
                      <a:pt x="553" y="21"/>
                    </a:lnTo>
                    <a:lnTo>
                      <a:pt x="587" y="14"/>
                    </a:lnTo>
                    <a:lnTo>
                      <a:pt x="621" y="7"/>
                    </a:lnTo>
                    <a:lnTo>
                      <a:pt x="656" y="3"/>
                    </a:lnTo>
                    <a:lnTo>
                      <a:pt x="692" y="1"/>
                    </a:lnTo>
                    <a:lnTo>
                      <a:pt x="726" y="0"/>
                    </a:lnTo>
                    <a:lnTo>
                      <a:pt x="761" y="1"/>
                    </a:lnTo>
                    <a:lnTo>
                      <a:pt x="795" y="3"/>
                    </a:lnTo>
                    <a:lnTo>
                      <a:pt x="830" y="7"/>
                    </a:lnTo>
                    <a:lnTo>
                      <a:pt x="864" y="14"/>
                    </a:lnTo>
                    <a:lnTo>
                      <a:pt x="899" y="21"/>
                    </a:lnTo>
                    <a:lnTo>
                      <a:pt x="933" y="29"/>
                    </a:lnTo>
                    <a:lnTo>
                      <a:pt x="966" y="41"/>
                    </a:lnTo>
                    <a:lnTo>
                      <a:pt x="1000" y="53"/>
                    </a:lnTo>
                    <a:lnTo>
                      <a:pt x="1032" y="67"/>
                    </a:lnTo>
                    <a:lnTo>
                      <a:pt x="1063" y="83"/>
                    </a:lnTo>
                    <a:lnTo>
                      <a:pt x="1095" y="101"/>
                    </a:lnTo>
                    <a:lnTo>
                      <a:pt x="1125" y="119"/>
                    </a:lnTo>
                    <a:lnTo>
                      <a:pt x="1155" y="140"/>
                    </a:lnTo>
                    <a:lnTo>
                      <a:pt x="1184" y="162"/>
                    </a:lnTo>
                    <a:lnTo>
                      <a:pt x="1212" y="186"/>
                    </a:lnTo>
                    <a:lnTo>
                      <a:pt x="1239" y="213"/>
                    </a:lnTo>
                    <a:lnTo>
                      <a:pt x="1265" y="240"/>
                    </a:lnTo>
                    <a:lnTo>
                      <a:pt x="1289" y="267"/>
                    </a:lnTo>
                    <a:lnTo>
                      <a:pt x="1312" y="296"/>
                    </a:lnTo>
                    <a:lnTo>
                      <a:pt x="1332" y="327"/>
                    </a:lnTo>
                    <a:lnTo>
                      <a:pt x="1352" y="357"/>
                    </a:lnTo>
                    <a:lnTo>
                      <a:pt x="1368" y="388"/>
                    </a:lnTo>
                    <a:lnTo>
                      <a:pt x="1384" y="420"/>
                    </a:lnTo>
                    <a:lnTo>
                      <a:pt x="1399" y="452"/>
                    </a:lnTo>
                    <a:lnTo>
                      <a:pt x="1411" y="486"/>
                    </a:lnTo>
                    <a:lnTo>
                      <a:pt x="1422" y="518"/>
                    </a:lnTo>
                    <a:lnTo>
                      <a:pt x="1431" y="553"/>
                    </a:lnTo>
                    <a:lnTo>
                      <a:pt x="1438" y="586"/>
                    </a:lnTo>
                    <a:lnTo>
                      <a:pt x="1444" y="621"/>
                    </a:lnTo>
                    <a:lnTo>
                      <a:pt x="1448" y="655"/>
                    </a:lnTo>
                    <a:lnTo>
                      <a:pt x="1451" y="691"/>
                    </a:lnTo>
                    <a:lnTo>
                      <a:pt x="1452" y="726"/>
                    </a:lnTo>
                    <a:lnTo>
                      <a:pt x="1451" y="760"/>
                    </a:lnTo>
                    <a:lnTo>
                      <a:pt x="1448" y="795"/>
                    </a:lnTo>
                    <a:lnTo>
                      <a:pt x="1444" y="829"/>
                    </a:lnTo>
                    <a:lnTo>
                      <a:pt x="1438" y="864"/>
                    </a:lnTo>
                    <a:lnTo>
                      <a:pt x="1431" y="898"/>
                    </a:lnTo>
                    <a:lnTo>
                      <a:pt x="1422" y="932"/>
                    </a:lnTo>
                    <a:lnTo>
                      <a:pt x="1411" y="965"/>
                    </a:lnTo>
                    <a:lnTo>
                      <a:pt x="1399" y="998"/>
                    </a:lnTo>
                    <a:lnTo>
                      <a:pt x="1384" y="1030"/>
                    </a:lnTo>
                    <a:lnTo>
                      <a:pt x="1368" y="1063"/>
                    </a:lnTo>
                    <a:lnTo>
                      <a:pt x="1352" y="1094"/>
                    </a:lnTo>
                    <a:lnTo>
                      <a:pt x="1332" y="1125"/>
                    </a:lnTo>
                    <a:lnTo>
                      <a:pt x="1312" y="1154"/>
                    </a:lnTo>
                    <a:lnTo>
                      <a:pt x="1289" y="1183"/>
                    </a:lnTo>
                    <a:lnTo>
                      <a:pt x="1265" y="1212"/>
                    </a:lnTo>
                    <a:lnTo>
                      <a:pt x="1239" y="1239"/>
                    </a:lnTo>
                    <a:lnTo>
                      <a:pt x="1212" y="1264"/>
                    </a:lnTo>
                    <a:lnTo>
                      <a:pt x="1184" y="1288"/>
                    </a:lnTo>
                    <a:lnTo>
                      <a:pt x="1155" y="1311"/>
                    </a:lnTo>
                    <a:lnTo>
                      <a:pt x="1125" y="1331"/>
                    </a:lnTo>
                    <a:lnTo>
                      <a:pt x="1095" y="1351"/>
                    </a:lnTo>
                    <a:lnTo>
                      <a:pt x="1063" y="1368"/>
                    </a:lnTo>
                    <a:lnTo>
                      <a:pt x="1032" y="1383"/>
                    </a:lnTo>
                    <a:lnTo>
                      <a:pt x="1000" y="1398"/>
                    </a:lnTo>
                    <a:lnTo>
                      <a:pt x="966" y="1410"/>
                    </a:lnTo>
                    <a:lnTo>
                      <a:pt x="933" y="1421"/>
                    </a:lnTo>
                    <a:lnTo>
                      <a:pt x="899" y="1430"/>
                    </a:lnTo>
                    <a:lnTo>
                      <a:pt x="864" y="1438"/>
                    </a:lnTo>
                    <a:lnTo>
                      <a:pt x="830" y="1443"/>
                    </a:lnTo>
                    <a:lnTo>
                      <a:pt x="795" y="1447"/>
                    </a:lnTo>
                    <a:lnTo>
                      <a:pt x="761" y="1450"/>
                    </a:lnTo>
                    <a:lnTo>
                      <a:pt x="726" y="1451"/>
                    </a:lnTo>
                    <a:lnTo>
                      <a:pt x="692" y="1450"/>
                    </a:lnTo>
                    <a:lnTo>
                      <a:pt x="656" y="1447"/>
                    </a:lnTo>
                    <a:lnTo>
                      <a:pt x="621" y="1443"/>
                    </a:lnTo>
                    <a:lnTo>
                      <a:pt x="587" y="1438"/>
                    </a:lnTo>
                    <a:lnTo>
                      <a:pt x="553" y="1430"/>
                    </a:lnTo>
                    <a:lnTo>
                      <a:pt x="520" y="1421"/>
                    </a:lnTo>
                    <a:lnTo>
                      <a:pt x="486" y="1410"/>
                    </a:lnTo>
                    <a:lnTo>
                      <a:pt x="453" y="1398"/>
                    </a:lnTo>
                    <a:lnTo>
                      <a:pt x="420" y="1383"/>
                    </a:lnTo>
                    <a:lnTo>
                      <a:pt x="389" y="1368"/>
                    </a:lnTo>
                    <a:lnTo>
                      <a:pt x="358" y="1351"/>
                    </a:lnTo>
                    <a:lnTo>
                      <a:pt x="327" y="1331"/>
                    </a:lnTo>
                    <a:lnTo>
                      <a:pt x="297" y="1311"/>
                    </a:lnTo>
                    <a:lnTo>
                      <a:pt x="269" y="1288"/>
                    </a:lnTo>
                    <a:lnTo>
                      <a:pt x="240" y="1264"/>
                    </a:lnTo>
                    <a:lnTo>
                      <a:pt x="213" y="1239"/>
                    </a:lnTo>
                    <a:lnTo>
                      <a:pt x="187" y="1212"/>
                    </a:lnTo>
                    <a:lnTo>
                      <a:pt x="163" y="1183"/>
                    </a:lnTo>
                    <a:lnTo>
                      <a:pt x="141" y="1154"/>
                    </a:lnTo>
                    <a:lnTo>
                      <a:pt x="120" y="1125"/>
                    </a:lnTo>
                    <a:lnTo>
                      <a:pt x="101" y="1094"/>
                    </a:lnTo>
                    <a:lnTo>
                      <a:pt x="83" y="1063"/>
                    </a:lnTo>
                    <a:lnTo>
                      <a:pt x="67" y="1030"/>
                    </a:lnTo>
                    <a:lnTo>
                      <a:pt x="54" y="998"/>
                    </a:lnTo>
                    <a:lnTo>
                      <a:pt x="41" y="965"/>
                    </a:lnTo>
                    <a:lnTo>
                      <a:pt x="31" y="932"/>
                    </a:lnTo>
                    <a:lnTo>
                      <a:pt x="21" y="898"/>
                    </a:lnTo>
                    <a:lnTo>
                      <a:pt x="14" y="864"/>
                    </a:lnTo>
                    <a:lnTo>
                      <a:pt x="8" y="829"/>
                    </a:lnTo>
                    <a:lnTo>
                      <a:pt x="4" y="795"/>
                    </a:lnTo>
                    <a:lnTo>
                      <a:pt x="1" y="760"/>
                    </a:lnTo>
                    <a:lnTo>
                      <a:pt x="0" y="726"/>
                    </a:lnTo>
                    <a:lnTo>
                      <a:pt x="1" y="691"/>
                    </a:lnTo>
                    <a:lnTo>
                      <a:pt x="4" y="655"/>
                    </a:lnTo>
                    <a:lnTo>
                      <a:pt x="8" y="621"/>
                    </a:lnTo>
                    <a:lnTo>
                      <a:pt x="14" y="586"/>
                    </a:lnTo>
                    <a:lnTo>
                      <a:pt x="21" y="553"/>
                    </a:lnTo>
                    <a:lnTo>
                      <a:pt x="31" y="518"/>
                    </a:lnTo>
                    <a:lnTo>
                      <a:pt x="41" y="486"/>
                    </a:lnTo>
                    <a:lnTo>
                      <a:pt x="54" y="452"/>
                    </a:lnTo>
                    <a:lnTo>
                      <a:pt x="67" y="420"/>
                    </a:lnTo>
                    <a:lnTo>
                      <a:pt x="83" y="388"/>
                    </a:lnTo>
                    <a:lnTo>
                      <a:pt x="101" y="357"/>
                    </a:lnTo>
                    <a:lnTo>
                      <a:pt x="120" y="327"/>
                    </a:lnTo>
                    <a:lnTo>
                      <a:pt x="141" y="296"/>
                    </a:lnTo>
                    <a:lnTo>
                      <a:pt x="163" y="267"/>
                    </a:lnTo>
                    <a:lnTo>
                      <a:pt x="187" y="240"/>
                    </a:lnTo>
                    <a:lnTo>
                      <a:pt x="213" y="213"/>
                    </a:lnTo>
                    <a:close/>
                  </a:path>
                </a:pathLst>
              </a:custGeom>
              <a:solidFill>
                <a:srgbClr val="6EA9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2695B4AA-941A-F3A0-2CE1-0B63FD6ED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9825" y="4491037"/>
                <a:ext cx="384175" cy="384175"/>
              </a:xfrm>
              <a:custGeom>
                <a:avLst/>
                <a:gdLst>
                  <a:gd name="T0" fmla="*/ 1184 w 1452"/>
                  <a:gd name="T1" fmla="*/ 162 h 1451"/>
                  <a:gd name="T2" fmla="*/ 1094 w 1452"/>
                  <a:gd name="T3" fmla="*/ 101 h 1451"/>
                  <a:gd name="T4" fmla="*/ 999 w 1452"/>
                  <a:gd name="T5" fmla="*/ 53 h 1451"/>
                  <a:gd name="T6" fmla="*/ 899 w 1452"/>
                  <a:gd name="T7" fmla="*/ 21 h 1451"/>
                  <a:gd name="T8" fmla="*/ 796 w 1452"/>
                  <a:gd name="T9" fmla="*/ 3 h 1451"/>
                  <a:gd name="T10" fmla="*/ 691 w 1452"/>
                  <a:gd name="T11" fmla="*/ 1 h 1451"/>
                  <a:gd name="T12" fmla="*/ 587 w 1452"/>
                  <a:gd name="T13" fmla="*/ 14 h 1451"/>
                  <a:gd name="T14" fmla="*/ 486 w 1452"/>
                  <a:gd name="T15" fmla="*/ 41 h 1451"/>
                  <a:gd name="T16" fmla="*/ 388 w 1452"/>
                  <a:gd name="T17" fmla="*/ 83 h 1451"/>
                  <a:gd name="T18" fmla="*/ 297 w 1452"/>
                  <a:gd name="T19" fmla="*/ 140 h 1451"/>
                  <a:gd name="T20" fmla="*/ 212 w 1452"/>
                  <a:gd name="T21" fmla="*/ 213 h 1451"/>
                  <a:gd name="T22" fmla="*/ 140 w 1452"/>
                  <a:gd name="T23" fmla="*/ 296 h 1451"/>
                  <a:gd name="T24" fmla="*/ 84 w 1452"/>
                  <a:gd name="T25" fmla="*/ 388 h 1451"/>
                  <a:gd name="T26" fmla="*/ 41 w 1452"/>
                  <a:gd name="T27" fmla="*/ 486 h 1451"/>
                  <a:gd name="T28" fmla="*/ 13 w 1452"/>
                  <a:gd name="T29" fmla="*/ 586 h 1451"/>
                  <a:gd name="T30" fmla="*/ 1 w 1452"/>
                  <a:gd name="T31" fmla="*/ 691 h 1451"/>
                  <a:gd name="T32" fmla="*/ 4 w 1452"/>
                  <a:gd name="T33" fmla="*/ 795 h 1451"/>
                  <a:gd name="T34" fmla="*/ 21 w 1452"/>
                  <a:gd name="T35" fmla="*/ 898 h 1451"/>
                  <a:gd name="T36" fmla="*/ 53 w 1452"/>
                  <a:gd name="T37" fmla="*/ 998 h 1451"/>
                  <a:gd name="T38" fmla="*/ 100 w 1452"/>
                  <a:gd name="T39" fmla="*/ 1094 h 1451"/>
                  <a:gd name="T40" fmla="*/ 163 w 1452"/>
                  <a:gd name="T41" fmla="*/ 1183 h 1451"/>
                  <a:gd name="T42" fmla="*/ 240 w 1452"/>
                  <a:gd name="T43" fmla="*/ 1264 h 1451"/>
                  <a:gd name="T44" fmla="*/ 327 w 1452"/>
                  <a:gd name="T45" fmla="*/ 1331 h 1451"/>
                  <a:gd name="T46" fmla="*/ 421 w 1452"/>
                  <a:gd name="T47" fmla="*/ 1383 h 1451"/>
                  <a:gd name="T48" fmla="*/ 519 w 1452"/>
                  <a:gd name="T49" fmla="*/ 1421 h 1451"/>
                  <a:gd name="T50" fmla="*/ 622 w 1452"/>
                  <a:gd name="T51" fmla="*/ 1443 h 1451"/>
                  <a:gd name="T52" fmla="*/ 726 w 1452"/>
                  <a:gd name="T53" fmla="*/ 1451 h 1451"/>
                  <a:gd name="T54" fmla="*/ 830 w 1452"/>
                  <a:gd name="T55" fmla="*/ 1443 h 1451"/>
                  <a:gd name="T56" fmla="*/ 933 w 1452"/>
                  <a:gd name="T57" fmla="*/ 1421 h 1451"/>
                  <a:gd name="T58" fmla="*/ 1032 w 1452"/>
                  <a:gd name="T59" fmla="*/ 1383 h 1451"/>
                  <a:gd name="T60" fmla="*/ 1126 w 1452"/>
                  <a:gd name="T61" fmla="*/ 1331 h 1451"/>
                  <a:gd name="T62" fmla="*/ 1212 w 1452"/>
                  <a:gd name="T63" fmla="*/ 1264 h 1451"/>
                  <a:gd name="T64" fmla="*/ 1289 w 1452"/>
                  <a:gd name="T65" fmla="*/ 1183 h 1451"/>
                  <a:gd name="T66" fmla="*/ 1351 w 1452"/>
                  <a:gd name="T67" fmla="*/ 1094 h 1451"/>
                  <a:gd name="T68" fmla="*/ 1398 w 1452"/>
                  <a:gd name="T69" fmla="*/ 998 h 1451"/>
                  <a:gd name="T70" fmla="*/ 1431 w 1452"/>
                  <a:gd name="T71" fmla="*/ 898 h 1451"/>
                  <a:gd name="T72" fmla="*/ 1448 w 1452"/>
                  <a:gd name="T73" fmla="*/ 795 h 1451"/>
                  <a:gd name="T74" fmla="*/ 1450 w 1452"/>
                  <a:gd name="T75" fmla="*/ 691 h 1451"/>
                  <a:gd name="T76" fmla="*/ 1438 w 1452"/>
                  <a:gd name="T77" fmla="*/ 586 h 1451"/>
                  <a:gd name="T78" fmla="*/ 1411 w 1452"/>
                  <a:gd name="T79" fmla="*/ 486 h 1451"/>
                  <a:gd name="T80" fmla="*/ 1369 w 1452"/>
                  <a:gd name="T81" fmla="*/ 388 h 1451"/>
                  <a:gd name="T82" fmla="*/ 1311 w 1452"/>
                  <a:gd name="T83" fmla="*/ 296 h 1451"/>
                  <a:gd name="T84" fmla="*/ 1239 w 1452"/>
                  <a:gd name="T85" fmla="*/ 213 h 1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52" h="1451">
                    <a:moveTo>
                      <a:pt x="1239" y="213"/>
                    </a:moveTo>
                    <a:lnTo>
                      <a:pt x="1212" y="186"/>
                    </a:lnTo>
                    <a:lnTo>
                      <a:pt x="1184" y="162"/>
                    </a:lnTo>
                    <a:lnTo>
                      <a:pt x="1155" y="140"/>
                    </a:lnTo>
                    <a:lnTo>
                      <a:pt x="1126" y="119"/>
                    </a:lnTo>
                    <a:lnTo>
                      <a:pt x="1094" y="101"/>
                    </a:lnTo>
                    <a:lnTo>
                      <a:pt x="1063" y="83"/>
                    </a:lnTo>
                    <a:lnTo>
                      <a:pt x="1032" y="67"/>
                    </a:lnTo>
                    <a:lnTo>
                      <a:pt x="999" y="53"/>
                    </a:lnTo>
                    <a:lnTo>
                      <a:pt x="967" y="41"/>
                    </a:lnTo>
                    <a:lnTo>
                      <a:pt x="933" y="29"/>
                    </a:lnTo>
                    <a:lnTo>
                      <a:pt x="899" y="21"/>
                    </a:lnTo>
                    <a:lnTo>
                      <a:pt x="865" y="14"/>
                    </a:lnTo>
                    <a:lnTo>
                      <a:pt x="830" y="7"/>
                    </a:lnTo>
                    <a:lnTo>
                      <a:pt x="796" y="3"/>
                    </a:lnTo>
                    <a:lnTo>
                      <a:pt x="761" y="1"/>
                    </a:lnTo>
                    <a:lnTo>
                      <a:pt x="726" y="0"/>
                    </a:lnTo>
                    <a:lnTo>
                      <a:pt x="691" y="1"/>
                    </a:lnTo>
                    <a:lnTo>
                      <a:pt x="657" y="3"/>
                    </a:lnTo>
                    <a:lnTo>
                      <a:pt x="622" y="7"/>
                    </a:lnTo>
                    <a:lnTo>
                      <a:pt x="587" y="14"/>
                    </a:lnTo>
                    <a:lnTo>
                      <a:pt x="553" y="21"/>
                    </a:lnTo>
                    <a:lnTo>
                      <a:pt x="519" y="29"/>
                    </a:lnTo>
                    <a:lnTo>
                      <a:pt x="486" y="41"/>
                    </a:lnTo>
                    <a:lnTo>
                      <a:pt x="453" y="53"/>
                    </a:lnTo>
                    <a:lnTo>
                      <a:pt x="421" y="67"/>
                    </a:lnTo>
                    <a:lnTo>
                      <a:pt x="388" y="83"/>
                    </a:lnTo>
                    <a:lnTo>
                      <a:pt x="357" y="101"/>
                    </a:lnTo>
                    <a:lnTo>
                      <a:pt x="327" y="119"/>
                    </a:lnTo>
                    <a:lnTo>
                      <a:pt x="297" y="140"/>
                    </a:lnTo>
                    <a:lnTo>
                      <a:pt x="268" y="162"/>
                    </a:lnTo>
                    <a:lnTo>
                      <a:pt x="240" y="186"/>
                    </a:lnTo>
                    <a:lnTo>
                      <a:pt x="212" y="213"/>
                    </a:lnTo>
                    <a:lnTo>
                      <a:pt x="187" y="240"/>
                    </a:lnTo>
                    <a:lnTo>
                      <a:pt x="163" y="267"/>
                    </a:lnTo>
                    <a:lnTo>
                      <a:pt x="140" y="296"/>
                    </a:lnTo>
                    <a:lnTo>
                      <a:pt x="120" y="327"/>
                    </a:lnTo>
                    <a:lnTo>
                      <a:pt x="100" y="357"/>
                    </a:lnTo>
                    <a:lnTo>
                      <a:pt x="84" y="388"/>
                    </a:lnTo>
                    <a:lnTo>
                      <a:pt x="68" y="420"/>
                    </a:lnTo>
                    <a:lnTo>
                      <a:pt x="53" y="452"/>
                    </a:lnTo>
                    <a:lnTo>
                      <a:pt x="41" y="486"/>
                    </a:lnTo>
                    <a:lnTo>
                      <a:pt x="30" y="518"/>
                    </a:lnTo>
                    <a:lnTo>
                      <a:pt x="21" y="553"/>
                    </a:lnTo>
                    <a:lnTo>
                      <a:pt x="13" y="586"/>
                    </a:lnTo>
                    <a:lnTo>
                      <a:pt x="8" y="621"/>
                    </a:lnTo>
                    <a:lnTo>
                      <a:pt x="4" y="655"/>
                    </a:lnTo>
                    <a:lnTo>
                      <a:pt x="1" y="691"/>
                    </a:lnTo>
                    <a:lnTo>
                      <a:pt x="0" y="726"/>
                    </a:lnTo>
                    <a:lnTo>
                      <a:pt x="1" y="760"/>
                    </a:lnTo>
                    <a:lnTo>
                      <a:pt x="4" y="795"/>
                    </a:lnTo>
                    <a:lnTo>
                      <a:pt x="8" y="829"/>
                    </a:lnTo>
                    <a:lnTo>
                      <a:pt x="13" y="864"/>
                    </a:lnTo>
                    <a:lnTo>
                      <a:pt x="21" y="898"/>
                    </a:lnTo>
                    <a:lnTo>
                      <a:pt x="30" y="932"/>
                    </a:lnTo>
                    <a:lnTo>
                      <a:pt x="41" y="965"/>
                    </a:lnTo>
                    <a:lnTo>
                      <a:pt x="53" y="998"/>
                    </a:lnTo>
                    <a:lnTo>
                      <a:pt x="68" y="1030"/>
                    </a:lnTo>
                    <a:lnTo>
                      <a:pt x="84" y="1063"/>
                    </a:lnTo>
                    <a:lnTo>
                      <a:pt x="100" y="1094"/>
                    </a:lnTo>
                    <a:lnTo>
                      <a:pt x="120" y="1125"/>
                    </a:lnTo>
                    <a:lnTo>
                      <a:pt x="140" y="1154"/>
                    </a:lnTo>
                    <a:lnTo>
                      <a:pt x="163" y="1183"/>
                    </a:lnTo>
                    <a:lnTo>
                      <a:pt x="187" y="1212"/>
                    </a:lnTo>
                    <a:lnTo>
                      <a:pt x="212" y="1239"/>
                    </a:lnTo>
                    <a:lnTo>
                      <a:pt x="240" y="1264"/>
                    </a:lnTo>
                    <a:lnTo>
                      <a:pt x="268" y="1288"/>
                    </a:lnTo>
                    <a:lnTo>
                      <a:pt x="297" y="1311"/>
                    </a:lnTo>
                    <a:lnTo>
                      <a:pt x="327" y="1331"/>
                    </a:lnTo>
                    <a:lnTo>
                      <a:pt x="357" y="1351"/>
                    </a:lnTo>
                    <a:lnTo>
                      <a:pt x="388" y="1368"/>
                    </a:lnTo>
                    <a:lnTo>
                      <a:pt x="421" y="1383"/>
                    </a:lnTo>
                    <a:lnTo>
                      <a:pt x="453" y="1398"/>
                    </a:lnTo>
                    <a:lnTo>
                      <a:pt x="486" y="1410"/>
                    </a:lnTo>
                    <a:lnTo>
                      <a:pt x="519" y="1421"/>
                    </a:lnTo>
                    <a:lnTo>
                      <a:pt x="553" y="1430"/>
                    </a:lnTo>
                    <a:lnTo>
                      <a:pt x="587" y="1438"/>
                    </a:lnTo>
                    <a:lnTo>
                      <a:pt x="622" y="1443"/>
                    </a:lnTo>
                    <a:lnTo>
                      <a:pt x="657" y="1447"/>
                    </a:lnTo>
                    <a:lnTo>
                      <a:pt x="691" y="1450"/>
                    </a:lnTo>
                    <a:lnTo>
                      <a:pt x="726" y="1451"/>
                    </a:lnTo>
                    <a:lnTo>
                      <a:pt x="761" y="1450"/>
                    </a:lnTo>
                    <a:lnTo>
                      <a:pt x="796" y="1447"/>
                    </a:lnTo>
                    <a:lnTo>
                      <a:pt x="830" y="1443"/>
                    </a:lnTo>
                    <a:lnTo>
                      <a:pt x="865" y="1438"/>
                    </a:lnTo>
                    <a:lnTo>
                      <a:pt x="899" y="1430"/>
                    </a:lnTo>
                    <a:lnTo>
                      <a:pt x="933" y="1421"/>
                    </a:lnTo>
                    <a:lnTo>
                      <a:pt x="967" y="1410"/>
                    </a:lnTo>
                    <a:lnTo>
                      <a:pt x="999" y="1398"/>
                    </a:lnTo>
                    <a:lnTo>
                      <a:pt x="1032" y="1383"/>
                    </a:lnTo>
                    <a:lnTo>
                      <a:pt x="1063" y="1368"/>
                    </a:lnTo>
                    <a:lnTo>
                      <a:pt x="1094" y="1351"/>
                    </a:lnTo>
                    <a:lnTo>
                      <a:pt x="1126" y="1331"/>
                    </a:lnTo>
                    <a:lnTo>
                      <a:pt x="1155" y="1311"/>
                    </a:lnTo>
                    <a:lnTo>
                      <a:pt x="1184" y="1288"/>
                    </a:lnTo>
                    <a:lnTo>
                      <a:pt x="1212" y="1264"/>
                    </a:lnTo>
                    <a:lnTo>
                      <a:pt x="1239" y="1239"/>
                    </a:lnTo>
                    <a:lnTo>
                      <a:pt x="1265" y="1212"/>
                    </a:lnTo>
                    <a:lnTo>
                      <a:pt x="1289" y="1183"/>
                    </a:lnTo>
                    <a:lnTo>
                      <a:pt x="1311" y="1154"/>
                    </a:lnTo>
                    <a:lnTo>
                      <a:pt x="1332" y="1125"/>
                    </a:lnTo>
                    <a:lnTo>
                      <a:pt x="1351" y="1094"/>
                    </a:lnTo>
                    <a:lnTo>
                      <a:pt x="1369" y="1063"/>
                    </a:lnTo>
                    <a:lnTo>
                      <a:pt x="1385" y="1030"/>
                    </a:lnTo>
                    <a:lnTo>
                      <a:pt x="1398" y="998"/>
                    </a:lnTo>
                    <a:lnTo>
                      <a:pt x="1411" y="965"/>
                    </a:lnTo>
                    <a:lnTo>
                      <a:pt x="1422" y="932"/>
                    </a:lnTo>
                    <a:lnTo>
                      <a:pt x="1431" y="898"/>
                    </a:lnTo>
                    <a:lnTo>
                      <a:pt x="1438" y="864"/>
                    </a:lnTo>
                    <a:lnTo>
                      <a:pt x="1444" y="829"/>
                    </a:lnTo>
                    <a:lnTo>
                      <a:pt x="1448" y="795"/>
                    </a:lnTo>
                    <a:lnTo>
                      <a:pt x="1450" y="760"/>
                    </a:lnTo>
                    <a:lnTo>
                      <a:pt x="1452" y="726"/>
                    </a:lnTo>
                    <a:lnTo>
                      <a:pt x="1450" y="691"/>
                    </a:lnTo>
                    <a:lnTo>
                      <a:pt x="1448" y="655"/>
                    </a:lnTo>
                    <a:lnTo>
                      <a:pt x="1444" y="621"/>
                    </a:lnTo>
                    <a:lnTo>
                      <a:pt x="1438" y="586"/>
                    </a:lnTo>
                    <a:lnTo>
                      <a:pt x="1431" y="553"/>
                    </a:lnTo>
                    <a:lnTo>
                      <a:pt x="1422" y="518"/>
                    </a:lnTo>
                    <a:lnTo>
                      <a:pt x="1411" y="486"/>
                    </a:lnTo>
                    <a:lnTo>
                      <a:pt x="1398" y="452"/>
                    </a:lnTo>
                    <a:lnTo>
                      <a:pt x="1385" y="420"/>
                    </a:lnTo>
                    <a:lnTo>
                      <a:pt x="1369" y="388"/>
                    </a:lnTo>
                    <a:lnTo>
                      <a:pt x="1351" y="357"/>
                    </a:lnTo>
                    <a:lnTo>
                      <a:pt x="1332" y="327"/>
                    </a:lnTo>
                    <a:lnTo>
                      <a:pt x="1311" y="296"/>
                    </a:lnTo>
                    <a:lnTo>
                      <a:pt x="1289" y="267"/>
                    </a:lnTo>
                    <a:lnTo>
                      <a:pt x="1265" y="240"/>
                    </a:lnTo>
                    <a:lnTo>
                      <a:pt x="1239" y="213"/>
                    </a:lnTo>
                    <a:close/>
                  </a:path>
                </a:pathLst>
              </a:custGeom>
              <a:solidFill>
                <a:srgbClr val="B7D4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71040D55-4DFA-608E-EACA-990F83202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5175" y="2428875"/>
                <a:ext cx="384175" cy="384175"/>
              </a:xfrm>
              <a:custGeom>
                <a:avLst/>
                <a:gdLst>
                  <a:gd name="T0" fmla="*/ 1288 w 1450"/>
                  <a:gd name="T1" fmla="*/ 268 h 1451"/>
                  <a:gd name="T2" fmla="*/ 1350 w 1450"/>
                  <a:gd name="T3" fmla="*/ 357 h 1451"/>
                  <a:gd name="T4" fmla="*/ 1398 w 1450"/>
                  <a:gd name="T5" fmla="*/ 452 h 1451"/>
                  <a:gd name="T6" fmla="*/ 1430 w 1450"/>
                  <a:gd name="T7" fmla="*/ 553 h 1451"/>
                  <a:gd name="T8" fmla="*/ 1447 w 1450"/>
                  <a:gd name="T9" fmla="*/ 657 h 1451"/>
                  <a:gd name="T10" fmla="*/ 1450 w 1450"/>
                  <a:gd name="T11" fmla="*/ 760 h 1451"/>
                  <a:gd name="T12" fmla="*/ 1438 w 1450"/>
                  <a:gd name="T13" fmla="*/ 864 h 1451"/>
                  <a:gd name="T14" fmla="*/ 1410 w 1450"/>
                  <a:gd name="T15" fmla="*/ 965 h 1451"/>
                  <a:gd name="T16" fmla="*/ 1368 w 1450"/>
                  <a:gd name="T17" fmla="*/ 1063 h 1451"/>
                  <a:gd name="T18" fmla="*/ 1310 w 1450"/>
                  <a:gd name="T19" fmla="*/ 1155 h 1451"/>
                  <a:gd name="T20" fmla="*/ 1238 w 1450"/>
                  <a:gd name="T21" fmla="*/ 1239 h 1451"/>
                  <a:gd name="T22" fmla="*/ 1154 w 1450"/>
                  <a:gd name="T23" fmla="*/ 1311 h 1451"/>
                  <a:gd name="T24" fmla="*/ 1063 w 1450"/>
                  <a:gd name="T25" fmla="*/ 1369 h 1451"/>
                  <a:gd name="T26" fmla="*/ 965 w 1450"/>
                  <a:gd name="T27" fmla="*/ 1411 h 1451"/>
                  <a:gd name="T28" fmla="*/ 864 w 1450"/>
                  <a:gd name="T29" fmla="*/ 1438 h 1451"/>
                  <a:gd name="T30" fmla="*/ 760 w 1450"/>
                  <a:gd name="T31" fmla="*/ 1450 h 1451"/>
                  <a:gd name="T32" fmla="*/ 655 w 1450"/>
                  <a:gd name="T33" fmla="*/ 1448 h 1451"/>
                  <a:gd name="T34" fmla="*/ 553 w 1450"/>
                  <a:gd name="T35" fmla="*/ 1430 h 1451"/>
                  <a:gd name="T36" fmla="*/ 452 w 1450"/>
                  <a:gd name="T37" fmla="*/ 1398 h 1451"/>
                  <a:gd name="T38" fmla="*/ 357 w 1450"/>
                  <a:gd name="T39" fmla="*/ 1351 h 1451"/>
                  <a:gd name="T40" fmla="*/ 267 w 1450"/>
                  <a:gd name="T41" fmla="*/ 1289 h 1451"/>
                  <a:gd name="T42" fmla="*/ 186 w 1450"/>
                  <a:gd name="T43" fmla="*/ 1212 h 1451"/>
                  <a:gd name="T44" fmla="*/ 119 w 1450"/>
                  <a:gd name="T45" fmla="*/ 1125 h 1451"/>
                  <a:gd name="T46" fmla="*/ 67 w 1450"/>
                  <a:gd name="T47" fmla="*/ 1031 h 1451"/>
                  <a:gd name="T48" fmla="*/ 29 w 1450"/>
                  <a:gd name="T49" fmla="*/ 932 h 1451"/>
                  <a:gd name="T50" fmla="*/ 7 w 1450"/>
                  <a:gd name="T51" fmla="*/ 830 h 1451"/>
                  <a:gd name="T52" fmla="*/ 0 w 1450"/>
                  <a:gd name="T53" fmla="*/ 726 h 1451"/>
                  <a:gd name="T54" fmla="*/ 7 w 1450"/>
                  <a:gd name="T55" fmla="*/ 622 h 1451"/>
                  <a:gd name="T56" fmla="*/ 29 w 1450"/>
                  <a:gd name="T57" fmla="*/ 519 h 1451"/>
                  <a:gd name="T58" fmla="*/ 67 w 1450"/>
                  <a:gd name="T59" fmla="*/ 420 h 1451"/>
                  <a:gd name="T60" fmla="*/ 119 w 1450"/>
                  <a:gd name="T61" fmla="*/ 327 h 1451"/>
                  <a:gd name="T62" fmla="*/ 186 w 1450"/>
                  <a:gd name="T63" fmla="*/ 240 h 1451"/>
                  <a:gd name="T64" fmla="*/ 267 w 1450"/>
                  <a:gd name="T65" fmla="*/ 163 h 1451"/>
                  <a:gd name="T66" fmla="*/ 357 w 1450"/>
                  <a:gd name="T67" fmla="*/ 101 h 1451"/>
                  <a:gd name="T68" fmla="*/ 452 w 1450"/>
                  <a:gd name="T69" fmla="*/ 53 h 1451"/>
                  <a:gd name="T70" fmla="*/ 553 w 1450"/>
                  <a:gd name="T71" fmla="*/ 21 h 1451"/>
                  <a:gd name="T72" fmla="*/ 655 w 1450"/>
                  <a:gd name="T73" fmla="*/ 3 h 1451"/>
                  <a:gd name="T74" fmla="*/ 760 w 1450"/>
                  <a:gd name="T75" fmla="*/ 1 h 1451"/>
                  <a:gd name="T76" fmla="*/ 864 w 1450"/>
                  <a:gd name="T77" fmla="*/ 14 h 1451"/>
                  <a:gd name="T78" fmla="*/ 965 w 1450"/>
                  <a:gd name="T79" fmla="*/ 41 h 1451"/>
                  <a:gd name="T80" fmla="*/ 1063 w 1450"/>
                  <a:gd name="T81" fmla="*/ 84 h 1451"/>
                  <a:gd name="T82" fmla="*/ 1154 w 1450"/>
                  <a:gd name="T83" fmla="*/ 140 h 1451"/>
                  <a:gd name="T84" fmla="*/ 1238 w 1450"/>
                  <a:gd name="T85" fmla="*/ 213 h 1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50" h="1451">
                    <a:moveTo>
                      <a:pt x="1238" y="213"/>
                    </a:moveTo>
                    <a:lnTo>
                      <a:pt x="1264" y="240"/>
                    </a:lnTo>
                    <a:lnTo>
                      <a:pt x="1288" y="268"/>
                    </a:lnTo>
                    <a:lnTo>
                      <a:pt x="1310" y="296"/>
                    </a:lnTo>
                    <a:lnTo>
                      <a:pt x="1331" y="327"/>
                    </a:lnTo>
                    <a:lnTo>
                      <a:pt x="1350" y="357"/>
                    </a:lnTo>
                    <a:lnTo>
                      <a:pt x="1368" y="389"/>
                    </a:lnTo>
                    <a:lnTo>
                      <a:pt x="1383" y="420"/>
                    </a:lnTo>
                    <a:lnTo>
                      <a:pt x="1398" y="452"/>
                    </a:lnTo>
                    <a:lnTo>
                      <a:pt x="1410" y="486"/>
                    </a:lnTo>
                    <a:lnTo>
                      <a:pt x="1421" y="519"/>
                    </a:lnTo>
                    <a:lnTo>
                      <a:pt x="1430" y="553"/>
                    </a:lnTo>
                    <a:lnTo>
                      <a:pt x="1438" y="587"/>
                    </a:lnTo>
                    <a:lnTo>
                      <a:pt x="1443" y="622"/>
                    </a:lnTo>
                    <a:lnTo>
                      <a:pt x="1447" y="657"/>
                    </a:lnTo>
                    <a:lnTo>
                      <a:pt x="1450" y="691"/>
                    </a:lnTo>
                    <a:lnTo>
                      <a:pt x="1450" y="726"/>
                    </a:lnTo>
                    <a:lnTo>
                      <a:pt x="1450" y="760"/>
                    </a:lnTo>
                    <a:lnTo>
                      <a:pt x="1447" y="796"/>
                    </a:lnTo>
                    <a:lnTo>
                      <a:pt x="1443" y="830"/>
                    </a:lnTo>
                    <a:lnTo>
                      <a:pt x="1438" y="864"/>
                    </a:lnTo>
                    <a:lnTo>
                      <a:pt x="1430" y="898"/>
                    </a:lnTo>
                    <a:lnTo>
                      <a:pt x="1421" y="932"/>
                    </a:lnTo>
                    <a:lnTo>
                      <a:pt x="1410" y="965"/>
                    </a:lnTo>
                    <a:lnTo>
                      <a:pt x="1398" y="999"/>
                    </a:lnTo>
                    <a:lnTo>
                      <a:pt x="1383" y="1031"/>
                    </a:lnTo>
                    <a:lnTo>
                      <a:pt x="1368" y="1063"/>
                    </a:lnTo>
                    <a:lnTo>
                      <a:pt x="1350" y="1094"/>
                    </a:lnTo>
                    <a:lnTo>
                      <a:pt x="1331" y="1125"/>
                    </a:lnTo>
                    <a:lnTo>
                      <a:pt x="1310" y="1155"/>
                    </a:lnTo>
                    <a:lnTo>
                      <a:pt x="1288" y="1183"/>
                    </a:lnTo>
                    <a:lnTo>
                      <a:pt x="1264" y="1212"/>
                    </a:lnTo>
                    <a:lnTo>
                      <a:pt x="1238" y="1239"/>
                    </a:lnTo>
                    <a:lnTo>
                      <a:pt x="1211" y="1265"/>
                    </a:lnTo>
                    <a:lnTo>
                      <a:pt x="1183" y="1289"/>
                    </a:lnTo>
                    <a:lnTo>
                      <a:pt x="1154" y="1311"/>
                    </a:lnTo>
                    <a:lnTo>
                      <a:pt x="1125" y="1332"/>
                    </a:lnTo>
                    <a:lnTo>
                      <a:pt x="1094" y="1351"/>
                    </a:lnTo>
                    <a:lnTo>
                      <a:pt x="1063" y="1369"/>
                    </a:lnTo>
                    <a:lnTo>
                      <a:pt x="1030" y="1384"/>
                    </a:lnTo>
                    <a:lnTo>
                      <a:pt x="998" y="1398"/>
                    </a:lnTo>
                    <a:lnTo>
                      <a:pt x="965" y="1411"/>
                    </a:lnTo>
                    <a:lnTo>
                      <a:pt x="932" y="1421"/>
                    </a:lnTo>
                    <a:lnTo>
                      <a:pt x="898" y="1430"/>
                    </a:lnTo>
                    <a:lnTo>
                      <a:pt x="864" y="1438"/>
                    </a:lnTo>
                    <a:lnTo>
                      <a:pt x="829" y="1444"/>
                    </a:lnTo>
                    <a:lnTo>
                      <a:pt x="795" y="1448"/>
                    </a:lnTo>
                    <a:lnTo>
                      <a:pt x="760" y="1450"/>
                    </a:lnTo>
                    <a:lnTo>
                      <a:pt x="725" y="1451"/>
                    </a:lnTo>
                    <a:lnTo>
                      <a:pt x="690" y="1450"/>
                    </a:lnTo>
                    <a:lnTo>
                      <a:pt x="655" y="1448"/>
                    </a:lnTo>
                    <a:lnTo>
                      <a:pt x="621" y="1444"/>
                    </a:lnTo>
                    <a:lnTo>
                      <a:pt x="586" y="1438"/>
                    </a:lnTo>
                    <a:lnTo>
                      <a:pt x="553" y="1430"/>
                    </a:lnTo>
                    <a:lnTo>
                      <a:pt x="518" y="1421"/>
                    </a:lnTo>
                    <a:lnTo>
                      <a:pt x="485" y="1411"/>
                    </a:lnTo>
                    <a:lnTo>
                      <a:pt x="452" y="1398"/>
                    </a:lnTo>
                    <a:lnTo>
                      <a:pt x="420" y="1384"/>
                    </a:lnTo>
                    <a:lnTo>
                      <a:pt x="387" y="1369"/>
                    </a:lnTo>
                    <a:lnTo>
                      <a:pt x="357" y="1351"/>
                    </a:lnTo>
                    <a:lnTo>
                      <a:pt x="325" y="1332"/>
                    </a:lnTo>
                    <a:lnTo>
                      <a:pt x="296" y="1311"/>
                    </a:lnTo>
                    <a:lnTo>
                      <a:pt x="267" y="1289"/>
                    </a:lnTo>
                    <a:lnTo>
                      <a:pt x="240" y="1265"/>
                    </a:lnTo>
                    <a:lnTo>
                      <a:pt x="212" y="1239"/>
                    </a:lnTo>
                    <a:lnTo>
                      <a:pt x="186" y="1212"/>
                    </a:lnTo>
                    <a:lnTo>
                      <a:pt x="162" y="1183"/>
                    </a:lnTo>
                    <a:lnTo>
                      <a:pt x="140" y="1155"/>
                    </a:lnTo>
                    <a:lnTo>
                      <a:pt x="119" y="1125"/>
                    </a:lnTo>
                    <a:lnTo>
                      <a:pt x="100" y="1094"/>
                    </a:lnTo>
                    <a:lnTo>
                      <a:pt x="82" y="1063"/>
                    </a:lnTo>
                    <a:lnTo>
                      <a:pt x="67" y="1031"/>
                    </a:lnTo>
                    <a:lnTo>
                      <a:pt x="52" y="999"/>
                    </a:lnTo>
                    <a:lnTo>
                      <a:pt x="41" y="965"/>
                    </a:lnTo>
                    <a:lnTo>
                      <a:pt x="29" y="932"/>
                    </a:lnTo>
                    <a:lnTo>
                      <a:pt x="21" y="898"/>
                    </a:lnTo>
                    <a:lnTo>
                      <a:pt x="12" y="864"/>
                    </a:lnTo>
                    <a:lnTo>
                      <a:pt x="7" y="830"/>
                    </a:lnTo>
                    <a:lnTo>
                      <a:pt x="3" y="796"/>
                    </a:lnTo>
                    <a:lnTo>
                      <a:pt x="1" y="760"/>
                    </a:lnTo>
                    <a:lnTo>
                      <a:pt x="0" y="726"/>
                    </a:lnTo>
                    <a:lnTo>
                      <a:pt x="1" y="691"/>
                    </a:lnTo>
                    <a:lnTo>
                      <a:pt x="3" y="657"/>
                    </a:lnTo>
                    <a:lnTo>
                      <a:pt x="7" y="622"/>
                    </a:lnTo>
                    <a:lnTo>
                      <a:pt x="12" y="587"/>
                    </a:lnTo>
                    <a:lnTo>
                      <a:pt x="21" y="553"/>
                    </a:lnTo>
                    <a:lnTo>
                      <a:pt x="29" y="519"/>
                    </a:lnTo>
                    <a:lnTo>
                      <a:pt x="41" y="486"/>
                    </a:lnTo>
                    <a:lnTo>
                      <a:pt x="52" y="452"/>
                    </a:lnTo>
                    <a:lnTo>
                      <a:pt x="67" y="420"/>
                    </a:lnTo>
                    <a:lnTo>
                      <a:pt x="82" y="389"/>
                    </a:lnTo>
                    <a:lnTo>
                      <a:pt x="100" y="357"/>
                    </a:lnTo>
                    <a:lnTo>
                      <a:pt x="119" y="327"/>
                    </a:lnTo>
                    <a:lnTo>
                      <a:pt x="140" y="296"/>
                    </a:lnTo>
                    <a:lnTo>
                      <a:pt x="162" y="268"/>
                    </a:lnTo>
                    <a:lnTo>
                      <a:pt x="186" y="240"/>
                    </a:lnTo>
                    <a:lnTo>
                      <a:pt x="212" y="213"/>
                    </a:lnTo>
                    <a:lnTo>
                      <a:pt x="240" y="187"/>
                    </a:lnTo>
                    <a:lnTo>
                      <a:pt x="267" y="163"/>
                    </a:lnTo>
                    <a:lnTo>
                      <a:pt x="296" y="140"/>
                    </a:lnTo>
                    <a:lnTo>
                      <a:pt x="325" y="119"/>
                    </a:lnTo>
                    <a:lnTo>
                      <a:pt x="357" y="101"/>
                    </a:lnTo>
                    <a:lnTo>
                      <a:pt x="387" y="84"/>
                    </a:lnTo>
                    <a:lnTo>
                      <a:pt x="420" y="68"/>
                    </a:lnTo>
                    <a:lnTo>
                      <a:pt x="452" y="53"/>
                    </a:lnTo>
                    <a:lnTo>
                      <a:pt x="485" y="41"/>
                    </a:lnTo>
                    <a:lnTo>
                      <a:pt x="518" y="30"/>
                    </a:lnTo>
                    <a:lnTo>
                      <a:pt x="553" y="21"/>
                    </a:lnTo>
                    <a:lnTo>
                      <a:pt x="586" y="14"/>
                    </a:lnTo>
                    <a:lnTo>
                      <a:pt x="621" y="7"/>
                    </a:lnTo>
                    <a:lnTo>
                      <a:pt x="655" y="3"/>
                    </a:lnTo>
                    <a:lnTo>
                      <a:pt x="690" y="1"/>
                    </a:lnTo>
                    <a:lnTo>
                      <a:pt x="725" y="0"/>
                    </a:lnTo>
                    <a:lnTo>
                      <a:pt x="760" y="1"/>
                    </a:lnTo>
                    <a:lnTo>
                      <a:pt x="795" y="3"/>
                    </a:lnTo>
                    <a:lnTo>
                      <a:pt x="829" y="7"/>
                    </a:lnTo>
                    <a:lnTo>
                      <a:pt x="864" y="14"/>
                    </a:lnTo>
                    <a:lnTo>
                      <a:pt x="898" y="21"/>
                    </a:lnTo>
                    <a:lnTo>
                      <a:pt x="932" y="30"/>
                    </a:lnTo>
                    <a:lnTo>
                      <a:pt x="965" y="41"/>
                    </a:lnTo>
                    <a:lnTo>
                      <a:pt x="998" y="53"/>
                    </a:lnTo>
                    <a:lnTo>
                      <a:pt x="1030" y="68"/>
                    </a:lnTo>
                    <a:lnTo>
                      <a:pt x="1063" y="84"/>
                    </a:lnTo>
                    <a:lnTo>
                      <a:pt x="1094" y="101"/>
                    </a:lnTo>
                    <a:lnTo>
                      <a:pt x="1125" y="119"/>
                    </a:lnTo>
                    <a:lnTo>
                      <a:pt x="1154" y="140"/>
                    </a:lnTo>
                    <a:lnTo>
                      <a:pt x="1183" y="163"/>
                    </a:lnTo>
                    <a:lnTo>
                      <a:pt x="1211" y="187"/>
                    </a:lnTo>
                    <a:lnTo>
                      <a:pt x="1238" y="213"/>
                    </a:lnTo>
                    <a:close/>
                  </a:path>
                </a:pathLst>
              </a:custGeom>
              <a:solidFill>
                <a:srgbClr val="E7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173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6A8578-F131-A9E1-9482-D8E667CC45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>
                <a:solidFill>
                  <a:srgbClr val="5E9EBF"/>
                </a:solidFill>
                <a:ea typeface="Helvetica Neue Thin" panose="020B0403020202020204" pitchFamily="34" charset="0"/>
              </a:rPr>
              <a:t>Some of the industries we serve</a:t>
            </a:r>
            <a:endParaRPr lang="en-NO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6DED83-1B8F-A84D-0122-108389A1653A}"/>
              </a:ext>
            </a:extLst>
          </p:cNvPr>
          <p:cNvSpPr txBox="1"/>
          <p:nvPr/>
        </p:nvSpPr>
        <p:spPr>
          <a:xfrm>
            <a:off x="9872958" y="3177116"/>
            <a:ext cx="32765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</a:rPr>
              <a:t>IT and audio/video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54CBAB-7663-1374-09C4-EDCF841DF5C0}"/>
              </a:ext>
            </a:extLst>
          </p:cNvPr>
          <p:cNvSpPr txBox="1"/>
          <p:nvPr/>
        </p:nvSpPr>
        <p:spPr>
          <a:xfrm>
            <a:off x="10423941" y="4548125"/>
            <a:ext cx="2725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</a:rPr>
              <a:t>Healthcare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06CFCE-E4B6-25C3-2630-268E6F45105A}"/>
              </a:ext>
            </a:extLst>
          </p:cNvPr>
          <p:cNvSpPr txBox="1"/>
          <p:nvPr/>
        </p:nvSpPr>
        <p:spPr>
          <a:xfrm>
            <a:off x="10867030" y="5931120"/>
            <a:ext cx="2282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</a:rPr>
              <a:t>Lighting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517FDC-8456-67E3-B14C-A10D05B49F88}"/>
              </a:ext>
            </a:extLst>
          </p:cNvPr>
          <p:cNvSpPr txBox="1"/>
          <p:nvPr/>
        </p:nvSpPr>
        <p:spPr>
          <a:xfrm>
            <a:off x="1484120" y="5759168"/>
            <a:ext cx="3681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</a:rPr>
              <a:t>Household</a:t>
            </a:r>
          </a:p>
          <a:p>
            <a:r>
              <a:rPr lang="en-GB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</a:rPr>
              <a:t>appliances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887CA0-A29C-D5D3-355C-B9A0C0F4FBA6}"/>
              </a:ext>
            </a:extLst>
          </p:cNvPr>
          <p:cNvSpPr txBox="1"/>
          <p:nvPr/>
        </p:nvSpPr>
        <p:spPr>
          <a:xfrm>
            <a:off x="1483512" y="4585717"/>
            <a:ext cx="20573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</a:rPr>
              <a:t>Maritime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0FC2EF-1D3E-7709-EF2A-7750B2021E11}"/>
              </a:ext>
            </a:extLst>
          </p:cNvPr>
          <p:cNvSpPr txBox="1"/>
          <p:nvPr/>
        </p:nvSpPr>
        <p:spPr>
          <a:xfrm>
            <a:off x="1480843" y="3137346"/>
            <a:ext cx="24101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HelveticaNeueLT Pro 45 Lt" pitchFamily="34" charset="0"/>
                <a:ea typeface="Helvetica Neue Light" panose="02000403000000020004" pitchFamily="2" charset="0"/>
              </a:rPr>
              <a:t>Oil &amp; gas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1332E1A-501A-B9D1-CA66-6263268E71F4}"/>
              </a:ext>
            </a:extLst>
          </p:cNvPr>
          <p:cNvCxnSpPr>
            <a:cxnSpLocks/>
          </p:cNvCxnSpPr>
          <p:nvPr/>
        </p:nvCxnSpPr>
        <p:spPr>
          <a:xfrm flipH="1">
            <a:off x="3123210" y="4846032"/>
            <a:ext cx="2534334" cy="10800"/>
          </a:xfrm>
          <a:prstGeom prst="line">
            <a:avLst/>
          </a:prstGeom>
          <a:ln>
            <a:solidFill>
              <a:srgbClr val="696A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F80F847-7357-2295-A726-607647006B2A}"/>
              </a:ext>
            </a:extLst>
          </p:cNvPr>
          <p:cNvCxnSpPr>
            <a:cxnSpLocks/>
          </p:cNvCxnSpPr>
          <p:nvPr/>
        </p:nvCxnSpPr>
        <p:spPr>
          <a:xfrm flipH="1">
            <a:off x="8999692" y="4844053"/>
            <a:ext cx="2163608" cy="10800"/>
          </a:xfrm>
          <a:prstGeom prst="line">
            <a:avLst/>
          </a:prstGeom>
          <a:ln>
            <a:solidFill>
              <a:srgbClr val="696A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6ED19E2-AEF1-B53B-37E8-39D0488BB31A}"/>
              </a:ext>
            </a:extLst>
          </p:cNvPr>
          <p:cNvCxnSpPr>
            <a:cxnSpLocks/>
          </p:cNvCxnSpPr>
          <p:nvPr/>
        </p:nvCxnSpPr>
        <p:spPr>
          <a:xfrm flipH="1">
            <a:off x="8206371" y="3437956"/>
            <a:ext cx="1958907" cy="0"/>
          </a:xfrm>
          <a:prstGeom prst="line">
            <a:avLst/>
          </a:prstGeom>
          <a:ln>
            <a:solidFill>
              <a:srgbClr val="696A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71A19F3-D3E3-8483-F1F4-C90EBD6DA09D}"/>
              </a:ext>
            </a:extLst>
          </p:cNvPr>
          <p:cNvCxnSpPr>
            <a:cxnSpLocks/>
          </p:cNvCxnSpPr>
          <p:nvPr/>
        </p:nvCxnSpPr>
        <p:spPr>
          <a:xfrm flipH="1">
            <a:off x="8206371" y="6205444"/>
            <a:ext cx="3462344" cy="10800"/>
          </a:xfrm>
          <a:prstGeom prst="line">
            <a:avLst/>
          </a:prstGeom>
          <a:ln>
            <a:solidFill>
              <a:srgbClr val="696A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1D076E9-AB9C-AC30-AE6E-D5EBBD7789B2}"/>
              </a:ext>
            </a:extLst>
          </p:cNvPr>
          <p:cNvCxnSpPr>
            <a:cxnSpLocks/>
          </p:cNvCxnSpPr>
          <p:nvPr/>
        </p:nvCxnSpPr>
        <p:spPr>
          <a:xfrm flipH="1">
            <a:off x="3123210" y="3437956"/>
            <a:ext cx="3314626" cy="10800"/>
          </a:xfrm>
          <a:prstGeom prst="line">
            <a:avLst/>
          </a:prstGeom>
          <a:ln>
            <a:solidFill>
              <a:srgbClr val="696A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7AA1DFE-8A90-E121-2C2C-02ECE7673C35}"/>
              </a:ext>
            </a:extLst>
          </p:cNvPr>
          <p:cNvCxnSpPr>
            <a:cxnSpLocks/>
          </p:cNvCxnSpPr>
          <p:nvPr/>
        </p:nvCxnSpPr>
        <p:spPr>
          <a:xfrm flipH="1">
            <a:off x="3420094" y="6199506"/>
            <a:ext cx="2931961" cy="10800"/>
          </a:xfrm>
          <a:prstGeom prst="line">
            <a:avLst/>
          </a:prstGeom>
          <a:ln>
            <a:solidFill>
              <a:srgbClr val="696A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2026F82-A980-C6D7-2F81-1F2B29BFC947}"/>
              </a:ext>
            </a:extLst>
          </p:cNvPr>
          <p:cNvGrpSpPr/>
          <p:nvPr/>
        </p:nvGrpSpPr>
        <p:grpSpPr>
          <a:xfrm rot="1775124">
            <a:off x="5744368" y="3035443"/>
            <a:ext cx="3141662" cy="3573462"/>
            <a:chOff x="3154363" y="1801813"/>
            <a:chExt cx="3141662" cy="3573462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DFCCA8B0-3BAA-28C1-D437-DA204C4C3D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5813" y="1971675"/>
              <a:ext cx="2798763" cy="3233738"/>
            </a:xfrm>
            <a:custGeom>
              <a:avLst/>
              <a:gdLst>
                <a:gd name="T0" fmla="*/ 7936 w 10582"/>
                <a:gd name="T1" fmla="*/ 1528 h 12220"/>
                <a:gd name="T2" fmla="*/ 5270 w 10582"/>
                <a:gd name="T3" fmla="*/ 83 h 12220"/>
                <a:gd name="T4" fmla="*/ 7896 w 10582"/>
                <a:gd name="T5" fmla="*/ 1599 h 12220"/>
                <a:gd name="T6" fmla="*/ 7915 w 10582"/>
                <a:gd name="T7" fmla="*/ 1563 h 12220"/>
                <a:gd name="T8" fmla="*/ 7936 w 10582"/>
                <a:gd name="T9" fmla="*/ 1528 h 12220"/>
                <a:gd name="T10" fmla="*/ 10520 w 10582"/>
                <a:gd name="T11" fmla="*/ 3115 h 12220"/>
                <a:gd name="T12" fmla="*/ 7936 w 10582"/>
                <a:gd name="T13" fmla="*/ 1528 h 12220"/>
                <a:gd name="T14" fmla="*/ 10582 w 10582"/>
                <a:gd name="T15" fmla="*/ 3055 h 12220"/>
                <a:gd name="T16" fmla="*/ 10541 w 10582"/>
                <a:gd name="T17" fmla="*/ 3079 h 12220"/>
                <a:gd name="T18" fmla="*/ 10582 w 10582"/>
                <a:gd name="T19" fmla="*/ 3079 h 12220"/>
                <a:gd name="T20" fmla="*/ 10499 w 10582"/>
                <a:gd name="T21" fmla="*/ 6110 h 12220"/>
                <a:gd name="T22" fmla="*/ 10582 w 10582"/>
                <a:gd name="T23" fmla="*/ 3079 h 12220"/>
                <a:gd name="T24" fmla="*/ 10582 w 10582"/>
                <a:gd name="T25" fmla="*/ 9141 h 12220"/>
                <a:gd name="T26" fmla="*/ 10499 w 10582"/>
                <a:gd name="T27" fmla="*/ 6110 h 12220"/>
                <a:gd name="T28" fmla="*/ 10582 w 10582"/>
                <a:gd name="T29" fmla="*/ 9141 h 12220"/>
                <a:gd name="T30" fmla="*/ 10561 w 10582"/>
                <a:gd name="T31" fmla="*/ 9177 h 12220"/>
                <a:gd name="T32" fmla="*/ 10582 w 10582"/>
                <a:gd name="T33" fmla="*/ 9141 h 12220"/>
                <a:gd name="T34" fmla="*/ 7936 w 10582"/>
                <a:gd name="T35" fmla="*/ 10692 h 12220"/>
                <a:gd name="T36" fmla="*/ 10520 w 10582"/>
                <a:gd name="T37" fmla="*/ 9105 h 12220"/>
                <a:gd name="T38" fmla="*/ 7936 w 10582"/>
                <a:gd name="T39" fmla="*/ 10692 h 12220"/>
                <a:gd name="T40" fmla="*/ 5270 w 10582"/>
                <a:gd name="T41" fmla="*/ 12137 h 12220"/>
                <a:gd name="T42" fmla="*/ 7936 w 10582"/>
                <a:gd name="T43" fmla="*/ 10692 h 12220"/>
                <a:gd name="T44" fmla="*/ 5291 w 10582"/>
                <a:gd name="T45" fmla="*/ 12220 h 12220"/>
                <a:gd name="T46" fmla="*/ 5291 w 10582"/>
                <a:gd name="T47" fmla="*/ 12172 h 12220"/>
                <a:gd name="T48" fmla="*/ 5270 w 10582"/>
                <a:gd name="T49" fmla="*/ 12208 h 12220"/>
                <a:gd name="T50" fmla="*/ 2686 w 10582"/>
                <a:gd name="T51" fmla="*/ 10621 h 12220"/>
                <a:gd name="T52" fmla="*/ 5270 w 10582"/>
                <a:gd name="T53" fmla="*/ 12208 h 12220"/>
                <a:gd name="T54" fmla="*/ 2686 w 10582"/>
                <a:gd name="T55" fmla="*/ 10621 h 12220"/>
                <a:gd name="T56" fmla="*/ 2686 w 10582"/>
                <a:gd name="T57" fmla="*/ 10621 h 12220"/>
                <a:gd name="T58" fmla="*/ 21 w 10582"/>
                <a:gd name="T59" fmla="*/ 9177 h 12220"/>
                <a:gd name="T60" fmla="*/ 2686 w 10582"/>
                <a:gd name="T61" fmla="*/ 10621 h 12220"/>
                <a:gd name="T62" fmla="*/ 21 w 10582"/>
                <a:gd name="T63" fmla="*/ 9177 h 12220"/>
                <a:gd name="T64" fmla="*/ 0 w 10582"/>
                <a:gd name="T65" fmla="*/ 9141 h 12220"/>
                <a:gd name="T66" fmla="*/ 21 w 10582"/>
                <a:gd name="T67" fmla="*/ 9177 h 12220"/>
                <a:gd name="T68" fmla="*/ 0 w 10582"/>
                <a:gd name="T69" fmla="*/ 6110 h 12220"/>
                <a:gd name="T70" fmla="*/ 83 w 10582"/>
                <a:gd name="T71" fmla="*/ 9141 h 12220"/>
                <a:gd name="T72" fmla="*/ 0 w 10582"/>
                <a:gd name="T73" fmla="*/ 6110 h 12220"/>
                <a:gd name="T74" fmla="*/ 83 w 10582"/>
                <a:gd name="T75" fmla="*/ 3079 h 12220"/>
                <a:gd name="T76" fmla="*/ 0 w 10582"/>
                <a:gd name="T77" fmla="*/ 6110 h 12220"/>
                <a:gd name="T78" fmla="*/ 0 w 10582"/>
                <a:gd name="T79" fmla="*/ 3055 h 12220"/>
                <a:gd name="T80" fmla="*/ 41 w 10582"/>
                <a:gd name="T81" fmla="*/ 3079 h 12220"/>
                <a:gd name="T82" fmla="*/ 21 w 10582"/>
                <a:gd name="T83" fmla="*/ 3043 h 12220"/>
                <a:gd name="T84" fmla="*/ 2686 w 10582"/>
                <a:gd name="T85" fmla="*/ 1599 h 12220"/>
                <a:gd name="T86" fmla="*/ 21 w 10582"/>
                <a:gd name="T87" fmla="*/ 3043 h 12220"/>
                <a:gd name="T88" fmla="*/ 5270 w 10582"/>
                <a:gd name="T89" fmla="*/ 12 h 12220"/>
                <a:gd name="T90" fmla="*/ 2686 w 10582"/>
                <a:gd name="T91" fmla="*/ 1599 h 12220"/>
                <a:gd name="T92" fmla="*/ 5270 w 10582"/>
                <a:gd name="T93" fmla="*/ 12 h 12220"/>
                <a:gd name="T94" fmla="*/ 5312 w 10582"/>
                <a:gd name="T95" fmla="*/ 12 h 12220"/>
                <a:gd name="T96" fmla="*/ 5270 w 10582"/>
                <a:gd name="T97" fmla="*/ 12 h 1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582" h="12220">
                  <a:moveTo>
                    <a:pt x="5312" y="12"/>
                  </a:moveTo>
                  <a:lnTo>
                    <a:pt x="7936" y="1528"/>
                  </a:lnTo>
                  <a:lnTo>
                    <a:pt x="7896" y="1599"/>
                  </a:lnTo>
                  <a:lnTo>
                    <a:pt x="5270" y="83"/>
                  </a:lnTo>
                  <a:lnTo>
                    <a:pt x="5312" y="12"/>
                  </a:lnTo>
                  <a:close/>
                  <a:moveTo>
                    <a:pt x="7896" y="1599"/>
                  </a:moveTo>
                  <a:lnTo>
                    <a:pt x="7896" y="1599"/>
                  </a:lnTo>
                  <a:lnTo>
                    <a:pt x="7915" y="1563"/>
                  </a:lnTo>
                  <a:lnTo>
                    <a:pt x="7896" y="1599"/>
                  </a:lnTo>
                  <a:close/>
                  <a:moveTo>
                    <a:pt x="7936" y="1528"/>
                  </a:moveTo>
                  <a:lnTo>
                    <a:pt x="10561" y="3043"/>
                  </a:lnTo>
                  <a:lnTo>
                    <a:pt x="10520" y="3115"/>
                  </a:lnTo>
                  <a:lnTo>
                    <a:pt x="7896" y="1599"/>
                  </a:lnTo>
                  <a:lnTo>
                    <a:pt x="7936" y="1528"/>
                  </a:lnTo>
                  <a:close/>
                  <a:moveTo>
                    <a:pt x="10561" y="3043"/>
                  </a:moveTo>
                  <a:lnTo>
                    <a:pt x="10582" y="3055"/>
                  </a:lnTo>
                  <a:lnTo>
                    <a:pt x="10582" y="3079"/>
                  </a:lnTo>
                  <a:lnTo>
                    <a:pt x="10541" y="3079"/>
                  </a:lnTo>
                  <a:lnTo>
                    <a:pt x="10561" y="3043"/>
                  </a:lnTo>
                  <a:close/>
                  <a:moveTo>
                    <a:pt x="10582" y="3079"/>
                  </a:moveTo>
                  <a:lnTo>
                    <a:pt x="10582" y="6110"/>
                  </a:lnTo>
                  <a:lnTo>
                    <a:pt x="10499" y="6110"/>
                  </a:lnTo>
                  <a:lnTo>
                    <a:pt x="10499" y="3079"/>
                  </a:lnTo>
                  <a:lnTo>
                    <a:pt x="10582" y="3079"/>
                  </a:lnTo>
                  <a:close/>
                  <a:moveTo>
                    <a:pt x="10582" y="6110"/>
                  </a:moveTo>
                  <a:lnTo>
                    <a:pt x="10582" y="9141"/>
                  </a:lnTo>
                  <a:lnTo>
                    <a:pt x="10499" y="9141"/>
                  </a:lnTo>
                  <a:lnTo>
                    <a:pt x="10499" y="6110"/>
                  </a:lnTo>
                  <a:lnTo>
                    <a:pt x="10582" y="6110"/>
                  </a:lnTo>
                  <a:close/>
                  <a:moveTo>
                    <a:pt x="10582" y="9141"/>
                  </a:moveTo>
                  <a:lnTo>
                    <a:pt x="10582" y="9165"/>
                  </a:lnTo>
                  <a:lnTo>
                    <a:pt x="10561" y="9177"/>
                  </a:lnTo>
                  <a:lnTo>
                    <a:pt x="10541" y="9141"/>
                  </a:lnTo>
                  <a:lnTo>
                    <a:pt x="10582" y="9141"/>
                  </a:lnTo>
                  <a:close/>
                  <a:moveTo>
                    <a:pt x="10561" y="9177"/>
                  </a:moveTo>
                  <a:lnTo>
                    <a:pt x="7936" y="10692"/>
                  </a:lnTo>
                  <a:lnTo>
                    <a:pt x="7896" y="10621"/>
                  </a:lnTo>
                  <a:lnTo>
                    <a:pt x="10520" y="9105"/>
                  </a:lnTo>
                  <a:lnTo>
                    <a:pt x="10561" y="9177"/>
                  </a:lnTo>
                  <a:close/>
                  <a:moveTo>
                    <a:pt x="7936" y="10692"/>
                  </a:moveTo>
                  <a:lnTo>
                    <a:pt x="5312" y="12208"/>
                  </a:lnTo>
                  <a:lnTo>
                    <a:pt x="5270" y="12137"/>
                  </a:lnTo>
                  <a:lnTo>
                    <a:pt x="7896" y="10621"/>
                  </a:lnTo>
                  <a:lnTo>
                    <a:pt x="7936" y="10692"/>
                  </a:lnTo>
                  <a:close/>
                  <a:moveTo>
                    <a:pt x="5312" y="12208"/>
                  </a:moveTo>
                  <a:lnTo>
                    <a:pt x="5291" y="12220"/>
                  </a:lnTo>
                  <a:lnTo>
                    <a:pt x="5270" y="12208"/>
                  </a:lnTo>
                  <a:lnTo>
                    <a:pt x="5291" y="12172"/>
                  </a:lnTo>
                  <a:lnTo>
                    <a:pt x="5312" y="12208"/>
                  </a:lnTo>
                  <a:close/>
                  <a:moveTo>
                    <a:pt x="5270" y="12208"/>
                  </a:moveTo>
                  <a:lnTo>
                    <a:pt x="2646" y="10692"/>
                  </a:lnTo>
                  <a:lnTo>
                    <a:pt x="2686" y="10621"/>
                  </a:lnTo>
                  <a:lnTo>
                    <a:pt x="5312" y="12137"/>
                  </a:lnTo>
                  <a:lnTo>
                    <a:pt x="5270" y="12208"/>
                  </a:lnTo>
                  <a:close/>
                  <a:moveTo>
                    <a:pt x="2686" y="10621"/>
                  </a:moveTo>
                  <a:lnTo>
                    <a:pt x="2686" y="10621"/>
                  </a:lnTo>
                  <a:lnTo>
                    <a:pt x="2667" y="10657"/>
                  </a:lnTo>
                  <a:lnTo>
                    <a:pt x="2686" y="10621"/>
                  </a:lnTo>
                  <a:close/>
                  <a:moveTo>
                    <a:pt x="2646" y="10692"/>
                  </a:moveTo>
                  <a:lnTo>
                    <a:pt x="21" y="9177"/>
                  </a:lnTo>
                  <a:lnTo>
                    <a:pt x="62" y="9105"/>
                  </a:lnTo>
                  <a:lnTo>
                    <a:pt x="2686" y="10621"/>
                  </a:lnTo>
                  <a:lnTo>
                    <a:pt x="2646" y="10692"/>
                  </a:lnTo>
                  <a:close/>
                  <a:moveTo>
                    <a:pt x="21" y="9177"/>
                  </a:moveTo>
                  <a:lnTo>
                    <a:pt x="0" y="9165"/>
                  </a:lnTo>
                  <a:lnTo>
                    <a:pt x="0" y="9141"/>
                  </a:lnTo>
                  <a:lnTo>
                    <a:pt x="41" y="9141"/>
                  </a:lnTo>
                  <a:lnTo>
                    <a:pt x="21" y="9177"/>
                  </a:lnTo>
                  <a:close/>
                  <a:moveTo>
                    <a:pt x="0" y="9141"/>
                  </a:moveTo>
                  <a:lnTo>
                    <a:pt x="0" y="6110"/>
                  </a:lnTo>
                  <a:lnTo>
                    <a:pt x="83" y="6110"/>
                  </a:lnTo>
                  <a:lnTo>
                    <a:pt x="83" y="9141"/>
                  </a:lnTo>
                  <a:lnTo>
                    <a:pt x="0" y="9141"/>
                  </a:lnTo>
                  <a:close/>
                  <a:moveTo>
                    <a:pt x="0" y="6110"/>
                  </a:moveTo>
                  <a:lnTo>
                    <a:pt x="0" y="3079"/>
                  </a:lnTo>
                  <a:lnTo>
                    <a:pt x="83" y="3079"/>
                  </a:lnTo>
                  <a:lnTo>
                    <a:pt x="83" y="6110"/>
                  </a:lnTo>
                  <a:lnTo>
                    <a:pt x="0" y="6110"/>
                  </a:lnTo>
                  <a:close/>
                  <a:moveTo>
                    <a:pt x="0" y="3079"/>
                  </a:moveTo>
                  <a:lnTo>
                    <a:pt x="0" y="3055"/>
                  </a:lnTo>
                  <a:lnTo>
                    <a:pt x="21" y="3043"/>
                  </a:lnTo>
                  <a:lnTo>
                    <a:pt x="41" y="3079"/>
                  </a:lnTo>
                  <a:lnTo>
                    <a:pt x="0" y="3079"/>
                  </a:lnTo>
                  <a:close/>
                  <a:moveTo>
                    <a:pt x="21" y="3043"/>
                  </a:moveTo>
                  <a:lnTo>
                    <a:pt x="2646" y="1528"/>
                  </a:lnTo>
                  <a:lnTo>
                    <a:pt x="2686" y="1599"/>
                  </a:lnTo>
                  <a:lnTo>
                    <a:pt x="62" y="3115"/>
                  </a:lnTo>
                  <a:lnTo>
                    <a:pt x="21" y="3043"/>
                  </a:lnTo>
                  <a:close/>
                  <a:moveTo>
                    <a:pt x="2646" y="1528"/>
                  </a:moveTo>
                  <a:lnTo>
                    <a:pt x="5270" y="12"/>
                  </a:lnTo>
                  <a:lnTo>
                    <a:pt x="5312" y="83"/>
                  </a:lnTo>
                  <a:lnTo>
                    <a:pt x="2686" y="1599"/>
                  </a:lnTo>
                  <a:lnTo>
                    <a:pt x="2646" y="1528"/>
                  </a:lnTo>
                  <a:close/>
                  <a:moveTo>
                    <a:pt x="5270" y="12"/>
                  </a:moveTo>
                  <a:lnTo>
                    <a:pt x="5291" y="0"/>
                  </a:lnTo>
                  <a:lnTo>
                    <a:pt x="5312" y="12"/>
                  </a:lnTo>
                  <a:lnTo>
                    <a:pt x="5291" y="48"/>
                  </a:lnTo>
                  <a:lnTo>
                    <a:pt x="5270" y="12"/>
                  </a:lnTo>
                  <a:close/>
                </a:path>
              </a:pathLst>
            </a:custGeom>
            <a:solidFill>
              <a:srgbClr val="B4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09FBE29-06FB-8B85-9E9B-9AF561068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4363" y="2603500"/>
              <a:ext cx="365125" cy="365125"/>
            </a:xfrm>
            <a:custGeom>
              <a:avLst/>
              <a:gdLst>
                <a:gd name="T0" fmla="*/ 1224 w 1379"/>
                <a:gd name="T1" fmla="*/ 254 h 1379"/>
                <a:gd name="T2" fmla="*/ 1284 w 1379"/>
                <a:gd name="T3" fmla="*/ 339 h 1379"/>
                <a:gd name="T4" fmla="*/ 1329 w 1379"/>
                <a:gd name="T5" fmla="*/ 430 h 1379"/>
                <a:gd name="T6" fmla="*/ 1359 w 1379"/>
                <a:gd name="T7" fmla="*/ 525 h 1379"/>
                <a:gd name="T8" fmla="*/ 1376 w 1379"/>
                <a:gd name="T9" fmla="*/ 624 h 1379"/>
                <a:gd name="T10" fmla="*/ 1378 w 1379"/>
                <a:gd name="T11" fmla="*/ 723 h 1379"/>
                <a:gd name="T12" fmla="*/ 1367 w 1379"/>
                <a:gd name="T13" fmla="*/ 822 h 1379"/>
                <a:gd name="T14" fmla="*/ 1341 w 1379"/>
                <a:gd name="T15" fmla="*/ 918 h 1379"/>
                <a:gd name="T16" fmla="*/ 1300 w 1379"/>
                <a:gd name="T17" fmla="*/ 1010 h 1379"/>
                <a:gd name="T18" fmla="*/ 1245 w 1379"/>
                <a:gd name="T19" fmla="*/ 1097 h 1379"/>
                <a:gd name="T20" fmla="*/ 1177 w 1379"/>
                <a:gd name="T21" fmla="*/ 1178 h 1379"/>
                <a:gd name="T22" fmla="*/ 1098 w 1379"/>
                <a:gd name="T23" fmla="*/ 1246 h 1379"/>
                <a:gd name="T24" fmla="*/ 1010 w 1379"/>
                <a:gd name="T25" fmla="*/ 1301 h 1379"/>
                <a:gd name="T26" fmla="*/ 917 w 1379"/>
                <a:gd name="T27" fmla="*/ 1341 h 1379"/>
                <a:gd name="T28" fmla="*/ 821 w 1379"/>
                <a:gd name="T29" fmla="*/ 1367 h 1379"/>
                <a:gd name="T30" fmla="*/ 723 w 1379"/>
                <a:gd name="T31" fmla="*/ 1379 h 1379"/>
                <a:gd name="T32" fmla="*/ 623 w 1379"/>
                <a:gd name="T33" fmla="*/ 1376 h 1379"/>
                <a:gd name="T34" fmla="*/ 525 w 1379"/>
                <a:gd name="T35" fmla="*/ 1360 h 1379"/>
                <a:gd name="T36" fmla="*/ 429 w 1379"/>
                <a:gd name="T37" fmla="*/ 1329 h 1379"/>
                <a:gd name="T38" fmla="*/ 339 w 1379"/>
                <a:gd name="T39" fmla="*/ 1284 h 1379"/>
                <a:gd name="T40" fmla="*/ 255 w 1379"/>
                <a:gd name="T41" fmla="*/ 1225 h 1379"/>
                <a:gd name="T42" fmla="*/ 177 w 1379"/>
                <a:gd name="T43" fmla="*/ 1152 h 1379"/>
                <a:gd name="T44" fmla="*/ 113 w 1379"/>
                <a:gd name="T45" fmla="*/ 1069 h 1379"/>
                <a:gd name="T46" fmla="*/ 64 w 1379"/>
                <a:gd name="T47" fmla="*/ 980 h 1379"/>
                <a:gd name="T48" fmla="*/ 28 w 1379"/>
                <a:gd name="T49" fmla="*/ 886 h 1379"/>
                <a:gd name="T50" fmla="*/ 6 w 1379"/>
                <a:gd name="T51" fmla="*/ 788 h 1379"/>
                <a:gd name="T52" fmla="*/ 0 w 1379"/>
                <a:gd name="T53" fmla="*/ 690 h 1379"/>
                <a:gd name="T54" fmla="*/ 6 w 1379"/>
                <a:gd name="T55" fmla="*/ 590 h 1379"/>
                <a:gd name="T56" fmla="*/ 28 w 1379"/>
                <a:gd name="T57" fmla="*/ 493 h 1379"/>
                <a:gd name="T58" fmla="*/ 64 w 1379"/>
                <a:gd name="T59" fmla="*/ 400 h 1379"/>
                <a:gd name="T60" fmla="*/ 113 w 1379"/>
                <a:gd name="T61" fmla="*/ 311 h 1379"/>
                <a:gd name="T62" fmla="*/ 177 w 1379"/>
                <a:gd name="T63" fmla="*/ 228 h 1379"/>
                <a:gd name="T64" fmla="*/ 255 w 1379"/>
                <a:gd name="T65" fmla="*/ 155 h 1379"/>
                <a:gd name="T66" fmla="*/ 339 w 1379"/>
                <a:gd name="T67" fmla="*/ 96 h 1379"/>
                <a:gd name="T68" fmla="*/ 429 w 1379"/>
                <a:gd name="T69" fmla="*/ 51 h 1379"/>
                <a:gd name="T70" fmla="*/ 525 w 1379"/>
                <a:gd name="T71" fmla="*/ 20 h 1379"/>
                <a:gd name="T72" fmla="*/ 623 w 1379"/>
                <a:gd name="T73" fmla="*/ 3 h 1379"/>
                <a:gd name="T74" fmla="*/ 723 w 1379"/>
                <a:gd name="T75" fmla="*/ 1 h 1379"/>
                <a:gd name="T76" fmla="*/ 821 w 1379"/>
                <a:gd name="T77" fmla="*/ 12 h 1379"/>
                <a:gd name="T78" fmla="*/ 917 w 1379"/>
                <a:gd name="T79" fmla="*/ 38 h 1379"/>
                <a:gd name="T80" fmla="*/ 1010 w 1379"/>
                <a:gd name="T81" fmla="*/ 79 h 1379"/>
                <a:gd name="T82" fmla="*/ 1098 w 1379"/>
                <a:gd name="T83" fmla="*/ 134 h 1379"/>
                <a:gd name="T84" fmla="*/ 1177 w 1379"/>
                <a:gd name="T85" fmla="*/ 202 h 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79" h="1379">
                  <a:moveTo>
                    <a:pt x="1177" y="202"/>
                  </a:moveTo>
                  <a:lnTo>
                    <a:pt x="1201" y="228"/>
                  </a:lnTo>
                  <a:lnTo>
                    <a:pt x="1224" y="254"/>
                  </a:lnTo>
                  <a:lnTo>
                    <a:pt x="1245" y="282"/>
                  </a:lnTo>
                  <a:lnTo>
                    <a:pt x="1265" y="311"/>
                  </a:lnTo>
                  <a:lnTo>
                    <a:pt x="1284" y="339"/>
                  </a:lnTo>
                  <a:lnTo>
                    <a:pt x="1300" y="369"/>
                  </a:lnTo>
                  <a:lnTo>
                    <a:pt x="1315" y="400"/>
                  </a:lnTo>
                  <a:lnTo>
                    <a:pt x="1329" y="430"/>
                  </a:lnTo>
                  <a:lnTo>
                    <a:pt x="1341" y="462"/>
                  </a:lnTo>
                  <a:lnTo>
                    <a:pt x="1351" y="493"/>
                  </a:lnTo>
                  <a:lnTo>
                    <a:pt x="1359" y="525"/>
                  </a:lnTo>
                  <a:lnTo>
                    <a:pt x="1367" y="558"/>
                  </a:lnTo>
                  <a:lnTo>
                    <a:pt x="1372" y="590"/>
                  </a:lnTo>
                  <a:lnTo>
                    <a:pt x="1376" y="624"/>
                  </a:lnTo>
                  <a:lnTo>
                    <a:pt x="1378" y="656"/>
                  </a:lnTo>
                  <a:lnTo>
                    <a:pt x="1379" y="690"/>
                  </a:lnTo>
                  <a:lnTo>
                    <a:pt x="1378" y="723"/>
                  </a:lnTo>
                  <a:lnTo>
                    <a:pt x="1376" y="756"/>
                  </a:lnTo>
                  <a:lnTo>
                    <a:pt x="1372" y="788"/>
                  </a:lnTo>
                  <a:lnTo>
                    <a:pt x="1367" y="822"/>
                  </a:lnTo>
                  <a:lnTo>
                    <a:pt x="1359" y="854"/>
                  </a:lnTo>
                  <a:lnTo>
                    <a:pt x="1351" y="886"/>
                  </a:lnTo>
                  <a:lnTo>
                    <a:pt x="1341" y="918"/>
                  </a:lnTo>
                  <a:lnTo>
                    <a:pt x="1329" y="950"/>
                  </a:lnTo>
                  <a:lnTo>
                    <a:pt x="1315" y="980"/>
                  </a:lnTo>
                  <a:lnTo>
                    <a:pt x="1300" y="1010"/>
                  </a:lnTo>
                  <a:lnTo>
                    <a:pt x="1284" y="1041"/>
                  </a:lnTo>
                  <a:lnTo>
                    <a:pt x="1265" y="1069"/>
                  </a:lnTo>
                  <a:lnTo>
                    <a:pt x="1245" y="1097"/>
                  </a:lnTo>
                  <a:lnTo>
                    <a:pt x="1224" y="1126"/>
                  </a:lnTo>
                  <a:lnTo>
                    <a:pt x="1201" y="1152"/>
                  </a:lnTo>
                  <a:lnTo>
                    <a:pt x="1177" y="1178"/>
                  </a:lnTo>
                  <a:lnTo>
                    <a:pt x="1151" y="1202"/>
                  </a:lnTo>
                  <a:lnTo>
                    <a:pt x="1125" y="1225"/>
                  </a:lnTo>
                  <a:lnTo>
                    <a:pt x="1098" y="1246"/>
                  </a:lnTo>
                  <a:lnTo>
                    <a:pt x="1069" y="1266"/>
                  </a:lnTo>
                  <a:lnTo>
                    <a:pt x="1040" y="1284"/>
                  </a:lnTo>
                  <a:lnTo>
                    <a:pt x="1010" y="1301"/>
                  </a:lnTo>
                  <a:lnTo>
                    <a:pt x="980" y="1315"/>
                  </a:lnTo>
                  <a:lnTo>
                    <a:pt x="949" y="1329"/>
                  </a:lnTo>
                  <a:lnTo>
                    <a:pt x="917" y="1341"/>
                  </a:lnTo>
                  <a:lnTo>
                    <a:pt x="886" y="1351"/>
                  </a:lnTo>
                  <a:lnTo>
                    <a:pt x="854" y="1360"/>
                  </a:lnTo>
                  <a:lnTo>
                    <a:pt x="821" y="1367"/>
                  </a:lnTo>
                  <a:lnTo>
                    <a:pt x="789" y="1373"/>
                  </a:lnTo>
                  <a:lnTo>
                    <a:pt x="755" y="1376"/>
                  </a:lnTo>
                  <a:lnTo>
                    <a:pt x="723" y="1379"/>
                  </a:lnTo>
                  <a:lnTo>
                    <a:pt x="689" y="1379"/>
                  </a:lnTo>
                  <a:lnTo>
                    <a:pt x="657" y="1379"/>
                  </a:lnTo>
                  <a:lnTo>
                    <a:pt x="623" y="1376"/>
                  </a:lnTo>
                  <a:lnTo>
                    <a:pt x="591" y="1373"/>
                  </a:lnTo>
                  <a:lnTo>
                    <a:pt x="557" y="1367"/>
                  </a:lnTo>
                  <a:lnTo>
                    <a:pt x="525" y="1360"/>
                  </a:lnTo>
                  <a:lnTo>
                    <a:pt x="493" y="1351"/>
                  </a:lnTo>
                  <a:lnTo>
                    <a:pt x="461" y="1341"/>
                  </a:lnTo>
                  <a:lnTo>
                    <a:pt x="429" y="1329"/>
                  </a:lnTo>
                  <a:lnTo>
                    <a:pt x="399" y="1315"/>
                  </a:lnTo>
                  <a:lnTo>
                    <a:pt x="369" y="1301"/>
                  </a:lnTo>
                  <a:lnTo>
                    <a:pt x="339" y="1284"/>
                  </a:lnTo>
                  <a:lnTo>
                    <a:pt x="310" y="1266"/>
                  </a:lnTo>
                  <a:lnTo>
                    <a:pt x="282" y="1246"/>
                  </a:lnTo>
                  <a:lnTo>
                    <a:pt x="255" y="1225"/>
                  </a:lnTo>
                  <a:lnTo>
                    <a:pt x="227" y="1202"/>
                  </a:lnTo>
                  <a:lnTo>
                    <a:pt x="202" y="1178"/>
                  </a:lnTo>
                  <a:lnTo>
                    <a:pt x="177" y="1152"/>
                  </a:lnTo>
                  <a:lnTo>
                    <a:pt x="154" y="1126"/>
                  </a:lnTo>
                  <a:lnTo>
                    <a:pt x="133" y="1097"/>
                  </a:lnTo>
                  <a:lnTo>
                    <a:pt x="113" y="1069"/>
                  </a:lnTo>
                  <a:lnTo>
                    <a:pt x="95" y="1041"/>
                  </a:lnTo>
                  <a:lnTo>
                    <a:pt x="79" y="1010"/>
                  </a:lnTo>
                  <a:lnTo>
                    <a:pt x="64" y="980"/>
                  </a:lnTo>
                  <a:lnTo>
                    <a:pt x="50" y="950"/>
                  </a:lnTo>
                  <a:lnTo>
                    <a:pt x="39" y="918"/>
                  </a:lnTo>
                  <a:lnTo>
                    <a:pt x="28" y="886"/>
                  </a:lnTo>
                  <a:lnTo>
                    <a:pt x="20" y="854"/>
                  </a:lnTo>
                  <a:lnTo>
                    <a:pt x="13" y="822"/>
                  </a:lnTo>
                  <a:lnTo>
                    <a:pt x="6" y="788"/>
                  </a:lnTo>
                  <a:lnTo>
                    <a:pt x="3" y="756"/>
                  </a:lnTo>
                  <a:lnTo>
                    <a:pt x="0" y="723"/>
                  </a:lnTo>
                  <a:lnTo>
                    <a:pt x="0" y="690"/>
                  </a:lnTo>
                  <a:lnTo>
                    <a:pt x="0" y="656"/>
                  </a:lnTo>
                  <a:lnTo>
                    <a:pt x="3" y="624"/>
                  </a:lnTo>
                  <a:lnTo>
                    <a:pt x="6" y="590"/>
                  </a:lnTo>
                  <a:lnTo>
                    <a:pt x="13" y="558"/>
                  </a:lnTo>
                  <a:lnTo>
                    <a:pt x="20" y="525"/>
                  </a:lnTo>
                  <a:lnTo>
                    <a:pt x="28" y="493"/>
                  </a:lnTo>
                  <a:lnTo>
                    <a:pt x="39" y="462"/>
                  </a:lnTo>
                  <a:lnTo>
                    <a:pt x="50" y="430"/>
                  </a:lnTo>
                  <a:lnTo>
                    <a:pt x="64" y="400"/>
                  </a:lnTo>
                  <a:lnTo>
                    <a:pt x="79" y="369"/>
                  </a:lnTo>
                  <a:lnTo>
                    <a:pt x="95" y="339"/>
                  </a:lnTo>
                  <a:lnTo>
                    <a:pt x="113" y="311"/>
                  </a:lnTo>
                  <a:lnTo>
                    <a:pt x="133" y="282"/>
                  </a:lnTo>
                  <a:lnTo>
                    <a:pt x="154" y="254"/>
                  </a:lnTo>
                  <a:lnTo>
                    <a:pt x="177" y="228"/>
                  </a:lnTo>
                  <a:lnTo>
                    <a:pt x="202" y="202"/>
                  </a:lnTo>
                  <a:lnTo>
                    <a:pt x="227" y="178"/>
                  </a:lnTo>
                  <a:lnTo>
                    <a:pt x="255" y="155"/>
                  </a:lnTo>
                  <a:lnTo>
                    <a:pt x="282" y="134"/>
                  </a:lnTo>
                  <a:lnTo>
                    <a:pt x="310" y="114"/>
                  </a:lnTo>
                  <a:lnTo>
                    <a:pt x="339" y="96"/>
                  </a:lnTo>
                  <a:lnTo>
                    <a:pt x="369" y="79"/>
                  </a:lnTo>
                  <a:lnTo>
                    <a:pt x="399" y="64"/>
                  </a:lnTo>
                  <a:lnTo>
                    <a:pt x="429" y="51"/>
                  </a:lnTo>
                  <a:lnTo>
                    <a:pt x="461" y="38"/>
                  </a:lnTo>
                  <a:lnTo>
                    <a:pt x="493" y="29"/>
                  </a:lnTo>
                  <a:lnTo>
                    <a:pt x="525" y="20"/>
                  </a:lnTo>
                  <a:lnTo>
                    <a:pt x="557" y="12"/>
                  </a:lnTo>
                  <a:lnTo>
                    <a:pt x="591" y="7"/>
                  </a:lnTo>
                  <a:lnTo>
                    <a:pt x="623" y="3"/>
                  </a:lnTo>
                  <a:lnTo>
                    <a:pt x="657" y="1"/>
                  </a:lnTo>
                  <a:lnTo>
                    <a:pt x="689" y="0"/>
                  </a:lnTo>
                  <a:lnTo>
                    <a:pt x="723" y="1"/>
                  </a:lnTo>
                  <a:lnTo>
                    <a:pt x="755" y="3"/>
                  </a:lnTo>
                  <a:lnTo>
                    <a:pt x="789" y="7"/>
                  </a:lnTo>
                  <a:lnTo>
                    <a:pt x="821" y="12"/>
                  </a:lnTo>
                  <a:lnTo>
                    <a:pt x="854" y="20"/>
                  </a:lnTo>
                  <a:lnTo>
                    <a:pt x="886" y="29"/>
                  </a:lnTo>
                  <a:lnTo>
                    <a:pt x="917" y="38"/>
                  </a:lnTo>
                  <a:lnTo>
                    <a:pt x="949" y="51"/>
                  </a:lnTo>
                  <a:lnTo>
                    <a:pt x="980" y="64"/>
                  </a:lnTo>
                  <a:lnTo>
                    <a:pt x="1010" y="79"/>
                  </a:lnTo>
                  <a:lnTo>
                    <a:pt x="1040" y="96"/>
                  </a:lnTo>
                  <a:lnTo>
                    <a:pt x="1069" y="114"/>
                  </a:lnTo>
                  <a:lnTo>
                    <a:pt x="1098" y="134"/>
                  </a:lnTo>
                  <a:lnTo>
                    <a:pt x="1125" y="155"/>
                  </a:lnTo>
                  <a:lnTo>
                    <a:pt x="1151" y="178"/>
                  </a:lnTo>
                  <a:lnTo>
                    <a:pt x="1177" y="202"/>
                  </a:lnTo>
                  <a:close/>
                </a:path>
              </a:pathLst>
            </a:custGeom>
            <a:solidFill>
              <a:srgbClr val="569B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E195E9E0-67E7-612D-C851-AFFDC318D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4363" y="4208463"/>
              <a:ext cx="365125" cy="365125"/>
            </a:xfrm>
            <a:custGeom>
              <a:avLst/>
              <a:gdLst>
                <a:gd name="T0" fmla="*/ 255 w 1379"/>
                <a:gd name="T1" fmla="*/ 154 h 1379"/>
                <a:gd name="T2" fmla="*/ 339 w 1379"/>
                <a:gd name="T3" fmla="*/ 95 h 1379"/>
                <a:gd name="T4" fmla="*/ 429 w 1379"/>
                <a:gd name="T5" fmla="*/ 50 h 1379"/>
                <a:gd name="T6" fmla="*/ 525 w 1379"/>
                <a:gd name="T7" fmla="*/ 19 h 1379"/>
                <a:gd name="T8" fmla="*/ 623 w 1379"/>
                <a:gd name="T9" fmla="*/ 3 h 1379"/>
                <a:gd name="T10" fmla="*/ 723 w 1379"/>
                <a:gd name="T11" fmla="*/ 0 h 1379"/>
                <a:gd name="T12" fmla="*/ 821 w 1379"/>
                <a:gd name="T13" fmla="*/ 12 h 1379"/>
                <a:gd name="T14" fmla="*/ 917 w 1379"/>
                <a:gd name="T15" fmla="*/ 38 h 1379"/>
                <a:gd name="T16" fmla="*/ 1010 w 1379"/>
                <a:gd name="T17" fmla="*/ 78 h 1379"/>
                <a:gd name="T18" fmla="*/ 1098 w 1379"/>
                <a:gd name="T19" fmla="*/ 133 h 1379"/>
                <a:gd name="T20" fmla="*/ 1177 w 1379"/>
                <a:gd name="T21" fmla="*/ 201 h 1379"/>
                <a:gd name="T22" fmla="*/ 1245 w 1379"/>
                <a:gd name="T23" fmla="*/ 282 h 1379"/>
                <a:gd name="T24" fmla="*/ 1300 w 1379"/>
                <a:gd name="T25" fmla="*/ 369 h 1379"/>
                <a:gd name="T26" fmla="*/ 1341 w 1379"/>
                <a:gd name="T27" fmla="*/ 461 h 1379"/>
                <a:gd name="T28" fmla="*/ 1367 w 1379"/>
                <a:gd name="T29" fmla="*/ 557 h 1379"/>
                <a:gd name="T30" fmla="*/ 1378 w 1379"/>
                <a:gd name="T31" fmla="*/ 656 h 1379"/>
                <a:gd name="T32" fmla="*/ 1376 w 1379"/>
                <a:gd name="T33" fmla="*/ 755 h 1379"/>
                <a:gd name="T34" fmla="*/ 1359 w 1379"/>
                <a:gd name="T35" fmla="*/ 854 h 1379"/>
                <a:gd name="T36" fmla="*/ 1329 w 1379"/>
                <a:gd name="T37" fmla="*/ 949 h 1379"/>
                <a:gd name="T38" fmla="*/ 1284 w 1379"/>
                <a:gd name="T39" fmla="*/ 1040 h 1379"/>
                <a:gd name="T40" fmla="*/ 1224 w 1379"/>
                <a:gd name="T41" fmla="*/ 1125 h 1379"/>
                <a:gd name="T42" fmla="*/ 1151 w 1379"/>
                <a:gd name="T43" fmla="*/ 1201 h 1379"/>
                <a:gd name="T44" fmla="*/ 1069 w 1379"/>
                <a:gd name="T45" fmla="*/ 1265 h 1379"/>
                <a:gd name="T46" fmla="*/ 980 w 1379"/>
                <a:gd name="T47" fmla="*/ 1315 h 1379"/>
                <a:gd name="T48" fmla="*/ 886 w 1379"/>
                <a:gd name="T49" fmla="*/ 1350 h 1379"/>
                <a:gd name="T50" fmla="*/ 789 w 1379"/>
                <a:gd name="T51" fmla="*/ 1372 h 1379"/>
                <a:gd name="T52" fmla="*/ 689 w 1379"/>
                <a:gd name="T53" fmla="*/ 1379 h 1379"/>
                <a:gd name="T54" fmla="*/ 591 w 1379"/>
                <a:gd name="T55" fmla="*/ 1372 h 1379"/>
                <a:gd name="T56" fmla="*/ 493 w 1379"/>
                <a:gd name="T57" fmla="*/ 1350 h 1379"/>
                <a:gd name="T58" fmla="*/ 399 w 1379"/>
                <a:gd name="T59" fmla="*/ 1315 h 1379"/>
                <a:gd name="T60" fmla="*/ 310 w 1379"/>
                <a:gd name="T61" fmla="*/ 1265 h 1379"/>
                <a:gd name="T62" fmla="*/ 227 w 1379"/>
                <a:gd name="T63" fmla="*/ 1201 h 1379"/>
                <a:gd name="T64" fmla="*/ 154 w 1379"/>
                <a:gd name="T65" fmla="*/ 1125 h 1379"/>
                <a:gd name="T66" fmla="*/ 95 w 1379"/>
                <a:gd name="T67" fmla="*/ 1040 h 1379"/>
                <a:gd name="T68" fmla="*/ 50 w 1379"/>
                <a:gd name="T69" fmla="*/ 949 h 1379"/>
                <a:gd name="T70" fmla="*/ 20 w 1379"/>
                <a:gd name="T71" fmla="*/ 854 h 1379"/>
                <a:gd name="T72" fmla="*/ 3 w 1379"/>
                <a:gd name="T73" fmla="*/ 755 h 1379"/>
                <a:gd name="T74" fmla="*/ 0 w 1379"/>
                <a:gd name="T75" fmla="*/ 656 h 1379"/>
                <a:gd name="T76" fmla="*/ 13 w 1379"/>
                <a:gd name="T77" fmla="*/ 557 h 1379"/>
                <a:gd name="T78" fmla="*/ 39 w 1379"/>
                <a:gd name="T79" fmla="*/ 461 h 1379"/>
                <a:gd name="T80" fmla="*/ 79 w 1379"/>
                <a:gd name="T81" fmla="*/ 369 h 1379"/>
                <a:gd name="T82" fmla="*/ 133 w 1379"/>
                <a:gd name="T83" fmla="*/ 282 h 1379"/>
                <a:gd name="T84" fmla="*/ 202 w 1379"/>
                <a:gd name="T85" fmla="*/ 201 h 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79" h="1379">
                  <a:moveTo>
                    <a:pt x="202" y="201"/>
                  </a:moveTo>
                  <a:lnTo>
                    <a:pt x="227" y="177"/>
                  </a:lnTo>
                  <a:lnTo>
                    <a:pt x="255" y="154"/>
                  </a:lnTo>
                  <a:lnTo>
                    <a:pt x="282" y="133"/>
                  </a:lnTo>
                  <a:lnTo>
                    <a:pt x="310" y="113"/>
                  </a:lnTo>
                  <a:lnTo>
                    <a:pt x="339" y="95"/>
                  </a:lnTo>
                  <a:lnTo>
                    <a:pt x="369" y="78"/>
                  </a:lnTo>
                  <a:lnTo>
                    <a:pt x="399" y="64"/>
                  </a:lnTo>
                  <a:lnTo>
                    <a:pt x="429" y="50"/>
                  </a:lnTo>
                  <a:lnTo>
                    <a:pt x="461" y="38"/>
                  </a:lnTo>
                  <a:lnTo>
                    <a:pt x="493" y="28"/>
                  </a:lnTo>
                  <a:lnTo>
                    <a:pt x="525" y="19"/>
                  </a:lnTo>
                  <a:lnTo>
                    <a:pt x="557" y="12"/>
                  </a:lnTo>
                  <a:lnTo>
                    <a:pt x="591" y="6"/>
                  </a:lnTo>
                  <a:lnTo>
                    <a:pt x="623" y="3"/>
                  </a:lnTo>
                  <a:lnTo>
                    <a:pt x="657" y="0"/>
                  </a:lnTo>
                  <a:lnTo>
                    <a:pt x="689" y="0"/>
                  </a:lnTo>
                  <a:lnTo>
                    <a:pt x="723" y="0"/>
                  </a:lnTo>
                  <a:lnTo>
                    <a:pt x="755" y="3"/>
                  </a:lnTo>
                  <a:lnTo>
                    <a:pt x="789" y="6"/>
                  </a:lnTo>
                  <a:lnTo>
                    <a:pt x="821" y="12"/>
                  </a:lnTo>
                  <a:lnTo>
                    <a:pt x="854" y="19"/>
                  </a:lnTo>
                  <a:lnTo>
                    <a:pt x="886" y="28"/>
                  </a:lnTo>
                  <a:lnTo>
                    <a:pt x="917" y="38"/>
                  </a:lnTo>
                  <a:lnTo>
                    <a:pt x="949" y="50"/>
                  </a:lnTo>
                  <a:lnTo>
                    <a:pt x="980" y="64"/>
                  </a:lnTo>
                  <a:lnTo>
                    <a:pt x="1010" y="78"/>
                  </a:lnTo>
                  <a:lnTo>
                    <a:pt x="1040" y="95"/>
                  </a:lnTo>
                  <a:lnTo>
                    <a:pt x="1069" y="113"/>
                  </a:lnTo>
                  <a:lnTo>
                    <a:pt x="1098" y="133"/>
                  </a:lnTo>
                  <a:lnTo>
                    <a:pt x="1125" y="154"/>
                  </a:lnTo>
                  <a:lnTo>
                    <a:pt x="1151" y="177"/>
                  </a:lnTo>
                  <a:lnTo>
                    <a:pt x="1177" y="201"/>
                  </a:lnTo>
                  <a:lnTo>
                    <a:pt x="1201" y="227"/>
                  </a:lnTo>
                  <a:lnTo>
                    <a:pt x="1224" y="253"/>
                  </a:lnTo>
                  <a:lnTo>
                    <a:pt x="1245" y="282"/>
                  </a:lnTo>
                  <a:lnTo>
                    <a:pt x="1265" y="310"/>
                  </a:lnTo>
                  <a:lnTo>
                    <a:pt x="1284" y="338"/>
                  </a:lnTo>
                  <a:lnTo>
                    <a:pt x="1300" y="369"/>
                  </a:lnTo>
                  <a:lnTo>
                    <a:pt x="1315" y="399"/>
                  </a:lnTo>
                  <a:lnTo>
                    <a:pt x="1329" y="429"/>
                  </a:lnTo>
                  <a:lnTo>
                    <a:pt x="1341" y="461"/>
                  </a:lnTo>
                  <a:lnTo>
                    <a:pt x="1351" y="493"/>
                  </a:lnTo>
                  <a:lnTo>
                    <a:pt x="1359" y="525"/>
                  </a:lnTo>
                  <a:lnTo>
                    <a:pt x="1367" y="557"/>
                  </a:lnTo>
                  <a:lnTo>
                    <a:pt x="1372" y="591"/>
                  </a:lnTo>
                  <a:lnTo>
                    <a:pt x="1376" y="623"/>
                  </a:lnTo>
                  <a:lnTo>
                    <a:pt x="1378" y="656"/>
                  </a:lnTo>
                  <a:lnTo>
                    <a:pt x="1379" y="689"/>
                  </a:lnTo>
                  <a:lnTo>
                    <a:pt x="1378" y="723"/>
                  </a:lnTo>
                  <a:lnTo>
                    <a:pt x="1376" y="755"/>
                  </a:lnTo>
                  <a:lnTo>
                    <a:pt x="1372" y="789"/>
                  </a:lnTo>
                  <a:lnTo>
                    <a:pt x="1367" y="821"/>
                  </a:lnTo>
                  <a:lnTo>
                    <a:pt x="1359" y="854"/>
                  </a:lnTo>
                  <a:lnTo>
                    <a:pt x="1351" y="886"/>
                  </a:lnTo>
                  <a:lnTo>
                    <a:pt x="1341" y="917"/>
                  </a:lnTo>
                  <a:lnTo>
                    <a:pt x="1329" y="949"/>
                  </a:lnTo>
                  <a:lnTo>
                    <a:pt x="1315" y="979"/>
                  </a:lnTo>
                  <a:lnTo>
                    <a:pt x="1300" y="1010"/>
                  </a:lnTo>
                  <a:lnTo>
                    <a:pt x="1284" y="1040"/>
                  </a:lnTo>
                  <a:lnTo>
                    <a:pt x="1265" y="1068"/>
                  </a:lnTo>
                  <a:lnTo>
                    <a:pt x="1245" y="1097"/>
                  </a:lnTo>
                  <a:lnTo>
                    <a:pt x="1224" y="1125"/>
                  </a:lnTo>
                  <a:lnTo>
                    <a:pt x="1201" y="1151"/>
                  </a:lnTo>
                  <a:lnTo>
                    <a:pt x="1177" y="1177"/>
                  </a:lnTo>
                  <a:lnTo>
                    <a:pt x="1151" y="1201"/>
                  </a:lnTo>
                  <a:lnTo>
                    <a:pt x="1125" y="1224"/>
                  </a:lnTo>
                  <a:lnTo>
                    <a:pt x="1098" y="1245"/>
                  </a:lnTo>
                  <a:lnTo>
                    <a:pt x="1069" y="1265"/>
                  </a:lnTo>
                  <a:lnTo>
                    <a:pt x="1040" y="1283"/>
                  </a:lnTo>
                  <a:lnTo>
                    <a:pt x="1010" y="1300"/>
                  </a:lnTo>
                  <a:lnTo>
                    <a:pt x="980" y="1315"/>
                  </a:lnTo>
                  <a:lnTo>
                    <a:pt x="949" y="1328"/>
                  </a:lnTo>
                  <a:lnTo>
                    <a:pt x="917" y="1341"/>
                  </a:lnTo>
                  <a:lnTo>
                    <a:pt x="886" y="1350"/>
                  </a:lnTo>
                  <a:lnTo>
                    <a:pt x="854" y="1359"/>
                  </a:lnTo>
                  <a:lnTo>
                    <a:pt x="821" y="1367"/>
                  </a:lnTo>
                  <a:lnTo>
                    <a:pt x="789" y="1372"/>
                  </a:lnTo>
                  <a:lnTo>
                    <a:pt x="755" y="1376"/>
                  </a:lnTo>
                  <a:lnTo>
                    <a:pt x="723" y="1378"/>
                  </a:lnTo>
                  <a:lnTo>
                    <a:pt x="689" y="1379"/>
                  </a:lnTo>
                  <a:lnTo>
                    <a:pt x="657" y="1378"/>
                  </a:lnTo>
                  <a:lnTo>
                    <a:pt x="623" y="1376"/>
                  </a:lnTo>
                  <a:lnTo>
                    <a:pt x="591" y="1372"/>
                  </a:lnTo>
                  <a:lnTo>
                    <a:pt x="557" y="1367"/>
                  </a:lnTo>
                  <a:lnTo>
                    <a:pt x="525" y="1359"/>
                  </a:lnTo>
                  <a:lnTo>
                    <a:pt x="493" y="1350"/>
                  </a:lnTo>
                  <a:lnTo>
                    <a:pt x="461" y="1341"/>
                  </a:lnTo>
                  <a:lnTo>
                    <a:pt x="429" y="1328"/>
                  </a:lnTo>
                  <a:lnTo>
                    <a:pt x="399" y="1315"/>
                  </a:lnTo>
                  <a:lnTo>
                    <a:pt x="369" y="1300"/>
                  </a:lnTo>
                  <a:lnTo>
                    <a:pt x="339" y="1283"/>
                  </a:lnTo>
                  <a:lnTo>
                    <a:pt x="310" y="1265"/>
                  </a:lnTo>
                  <a:lnTo>
                    <a:pt x="282" y="1245"/>
                  </a:lnTo>
                  <a:lnTo>
                    <a:pt x="255" y="1224"/>
                  </a:lnTo>
                  <a:lnTo>
                    <a:pt x="227" y="1201"/>
                  </a:lnTo>
                  <a:lnTo>
                    <a:pt x="202" y="1177"/>
                  </a:lnTo>
                  <a:lnTo>
                    <a:pt x="177" y="1151"/>
                  </a:lnTo>
                  <a:lnTo>
                    <a:pt x="154" y="1125"/>
                  </a:lnTo>
                  <a:lnTo>
                    <a:pt x="133" y="1097"/>
                  </a:lnTo>
                  <a:lnTo>
                    <a:pt x="113" y="1068"/>
                  </a:lnTo>
                  <a:lnTo>
                    <a:pt x="95" y="1040"/>
                  </a:lnTo>
                  <a:lnTo>
                    <a:pt x="79" y="1010"/>
                  </a:lnTo>
                  <a:lnTo>
                    <a:pt x="64" y="979"/>
                  </a:lnTo>
                  <a:lnTo>
                    <a:pt x="50" y="949"/>
                  </a:lnTo>
                  <a:lnTo>
                    <a:pt x="39" y="917"/>
                  </a:lnTo>
                  <a:lnTo>
                    <a:pt x="28" y="886"/>
                  </a:lnTo>
                  <a:lnTo>
                    <a:pt x="20" y="854"/>
                  </a:lnTo>
                  <a:lnTo>
                    <a:pt x="13" y="821"/>
                  </a:lnTo>
                  <a:lnTo>
                    <a:pt x="6" y="789"/>
                  </a:lnTo>
                  <a:lnTo>
                    <a:pt x="3" y="755"/>
                  </a:lnTo>
                  <a:lnTo>
                    <a:pt x="0" y="723"/>
                  </a:lnTo>
                  <a:lnTo>
                    <a:pt x="0" y="689"/>
                  </a:lnTo>
                  <a:lnTo>
                    <a:pt x="0" y="656"/>
                  </a:lnTo>
                  <a:lnTo>
                    <a:pt x="3" y="623"/>
                  </a:lnTo>
                  <a:lnTo>
                    <a:pt x="6" y="591"/>
                  </a:lnTo>
                  <a:lnTo>
                    <a:pt x="13" y="557"/>
                  </a:lnTo>
                  <a:lnTo>
                    <a:pt x="20" y="525"/>
                  </a:lnTo>
                  <a:lnTo>
                    <a:pt x="28" y="493"/>
                  </a:lnTo>
                  <a:lnTo>
                    <a:pt x="39" y="461"/>
                  </a:lnTo>
                  <a:lnTo>
                    <a:pt x="50" y="429"/>
                  </a:lnTo>
                  <a:lnTo>
                    <a:pt x="64" y="399"/>
                  </a:lnTo>
                  <a:lnTo>
                    <a:pt x="79" y="369"/>
                  </a:lnTo>
                  <a:lnTo>
                    <a:pt x="95" y="338"/>
                  </a:lnTo>
                  <a:lnTo>
                    <a:pt x="113" y="310"/>
                  </a:lnTo>
                  <a:lnTo>
                    <a:pt x="133" y="282"/>
                  </a:lnTo>
                  <a:lnTo>
                    <a:pt x="154" y="253"/>
                  </a:lnTo>
                  <a:lnTo>
                    <a:pt x="177" y="227"/>
                  </a:lnTo>
                  <a:lnTo>
                    <a:pt x="202" y="201"/>
                  </a:lnTo>
                  <a:close/>
                </a:path>
              </a:pathLst>
            </a:custGeom>
            <a:solidFill>
              <a:srgbClr val="72A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CC45102-D5E2-A308-0DFC-17CFE2056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838" y="1801813"/>
              <a:ext cx="366713" cy="365125"/>
            </a:xfrm>
            <a:custGeom>
              <a:avLst/>
              <a:gdLst>
                <a:gd name="T0" fmla="*/ 1225 w 1380"/>
                <a:gd name="T1" fmla="*/ 254 h 1379"/>
                <a:gd name="T2" fmla="*/ 1284 w 1380"/>
                <a:gd name="T3" fmla="*/ 339 h 1379"/>
                <a:gd name="T4" fmla="*/ 1329 w 1380"/>
                <a:gd name="T5" fmla="*/ 430 h 1379"/>
                <a:gd name="T6" fmla="*/ 1360 w 1380"/>
                <a:gd name="T7" fmla="*/ 525 h 1379"/>
                <a:gd name="T8" fmla="*/ 1377 w 1380"/>
                <a:gd name="T9" fmla="*/ 624 h 1379"/>
                <a:gd name="T10" fmla="*/ 1379 w 1380"/>
                <a:gd name="T11" fmla="*/ 723 h 1379"/>
                <a:gd name="T12" fmla="*/ 1367 w 1380"/>
                <a:gd name="T13" fmla="*/ 822 h 1379"/>
                <a:gd name="T14" fmla="*/ 1341 w 1380"/>
                <a:gd name="T15" fmla="*/ 918 h 1379"/>
                <a:gd name="T16" fmla="*/ 1301 w 1380"/>
                <a:gd name="T17" fmla="*/ 1010 h 1379"/>
                <a:gd name="T18" fmla="*/ 1246 w 1380"/>
                <a:gd name="T19" fmla="*/ 1097 h 1379"/>
                <a:gd name="T20" fmla="*/ 1178 w 1380"/>
                <a:gd name="T21" fmla="*/ 1178 h 1379"/>
                <a:gd name="T22" fmla="*/ 1097 w 1380"/>
                <a:gd name="T23" fmla="*/ 1246 h 1379"/>
                <a:gd name="T24" fmla="*/ 1010 w 1380"/>
                <a:gd name="T25" fmla="*/ 1300 h 1379"/>
                <a:gd name="T26" fmla="*/ 918 w 1380"/>
                <a:gd name="T27" fmla="*/ 1341 h 1379"/>
                <a:gd name="T28" fmla="*/ 822 w 1380"/>
                <a:gd name="T29" fmla="*/ 1366 h 1379"/>
                <a:gd name="T30" fmla="*/ 724 w 1380"/>
                <a:gd name="T31" fmla="*/ 1379 h 1379"/>
                <a:gd name="T32" fmla="*/ 624 w 1380"/>
                <a:gd name="T33" fmla="*/ 1376 h 1379"/>
                <a:gd name="T34" fmla="*/ 526 w 1380"/>
                <a:gd name="T35" fmla="*/ 1360 h 1379"/>
                <a:gd name="T36" fmla="*/ 430 w 1380"/>
                <a:gd name="T37" fmla="*/ 1329 h 1379"/>
                <a:gd name="T38" fmla="*/ 339 w 1380"/>
                <a:gd name="T39" fmla="*/ 1284 h 1379"/>
                <a:gd name="T40" fmla="*/ 254 w 1380"/>
                <a:gd name="T41" fmla="*/ 1225 h 1379"/>
                <a:gd name="T42" fmla="*/ 178 w 1380"/>
                <a:gd name="T43" fmla="*/ 1152 h 1379"/>
                <a:gd name="T44" fmla="*/ 114 w 1380"/>
                <a:gd name="T45" fmla="*/ 1069 h 1379"/>
                <a:gd name="T46" fmla="*/ 64 w 1380"/>
                <a:gd name="T47" fmla="*/ 980 h 1379"/>
                <a:gd name="T48" fmla="*/ 29 w 1380"/>
                <a:gd name="T49" fmla="*/ 886 h 1379"/>
                <a:gd name="T50" fmla="*/ 7 w 1380"/>
                <a:gd name="T51" fmla="*/ 788 h 1379"/>
                <a:gd name="T52" fmla="*/ 0 w 1380"/>
                <a:gd name="T53" fmla="*/ 690 h 1379"/>
                <a:gd name="T54" fmla="*/ 7 w 1380"/>
                <a:gd name="T55" fmla="*/ 590 h 1379"/>
                <a:gd name="T56" fmla="*/ 29 w 1380"/>
                <a:gd name="T57" fmla="*/ 493 h 1379"/>
                <a:gd name="T58" fmla="*/ 64 w 1380"/>
                <a:gd name="T59" fmla="*/ 400 h 1379"/>
                <a:gd name="T60" fmla="*/ 114 w 1380"/>
                <a:gd name="T61" fmla="*/ 311 h 1379"/>
                <a:gd name="T62" fmla="*/ 178 w 1380"/>
                <a:gd name="T63" fmla="*/ 228 h 1379"/>
                <a:gd name="T64" fmla="*/ 254 w 1380"/>
                <a:gd name="T65" fmla="*/ 155 h 1379"/>
                <a:gd name="T66" fmla="*/ 339 w 1380"/>
                <a:gd name="T67" fmla="*/ 96 h 1379"/>
                <a:gd name="T68" fmla="*/ 430 w 1380"/>
                <a:gd name="T69" fmla="*/ 51 h 1379"/>
                <a:gd name="T70" fmla="*/ 526 w 1380"/>
                <a:gd name="T71" fmla="*/ 19 h 1379"/>
                <a:gd name="T72" fmla="*/ 624 w 1380"/>
                <a:gd name="T73" fmla="*/ 3 h 1379"/>
                <a:gd name="T74" fmla="*/ 724 w 1380"/>
                <a:gd name="T75" fmla="*/ 1 h 1379"/>
                <a:gd name="T76" fmla="*/ 822 w 1380"/>
                <a:gd name="T77" fmla="*/ 12 h 1379"/>
                <a:gd name="T78" fmla="*/ 918 w 1380"/>
                <a:gd name="T79" fmla="*/ 38 h 1379"/>
                <a:gd name="T80" fmla="*/ 1010 w 1380"/>
                <a:gd name="T81" fmla="*/ 79 h 1379"/>
                <a:gd name="T82" fmla="*/ 1097 w 1380"/>
                <a:gd name="T83" fmla="*/ 134 h 1379"/>
                <a:gd name="T84" fmla="*/ 1178 w 1380"/>
                <a:gd name="T85" fmla="*/ 202 h 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80" h="1379">
                  <a:moveTo>
                    <a:pt x="1178" y="202"/>
                  </a:moveTo>
                  <a:lnTo>
                    <a:pt x="1202" y="228"/>
                  </a:lnTo>
                  <a:lnTo>
                    <a:pt x="1225" y="254"/>
                  </a:lnTo>
                  <a:lnTo>
                    <a:pt x="1246" y="282"/>
                  </a:lnTo>
                  <a:lnTo>
                    <a:pt x="1266" y="311"/>
                  </a:lnTo>
                  <a:lnTo>
                    <a:pt x="1284" y="339"/>
                  </a:lnTo>
                  <a:lnTo>
                    <a:pt x="1301" y="369"/>
                  </a:lnTo>
                  <a:lnTo>
                    <a:pt x="1316" y="400"/>
                  </a:lnTo>
                  <a:lnTo>
                    <a:pt x="1329" y="430"/>
                  </a:lnTo>
                  <a:lnTo>
                    <a:pt x="1341" y="461"/>
                  </a:lnTo>
                  <a:lnTo>
                    <a:pt x="1351" y="493"/>
                  </a:lnTo>
                  <a:lnTo>
                    <a:pt x="1360" y="525"/>
                  </a:lnTo>
                  <a:lnTo>
                    <a:pt x="1367" y="558"/>
                  </a:lnTo>
                  <a:lnTo>
                    <a:pt x="1373" y="590"/>
                  </a:lnTo>
                  <a:lnTo>
                    <a:pt x="1377" y="624"/>
                  </a:lnTo>
                  <a:lnTo>
                    <a:pt x="1379" y="656"/>
                  </a:lnTo>
                  <a:lnTo>
                    <a:pt x="1380" y="690"/>
                  </a:lnTo>
                  <a:lnTo>
                    <a:pt x="1379" y="723"/>
                  </a:lnTo>
                  <a:lnTo>
                    <a:pt x="1377" y="756"/>
                  </a:lnTo>
                  <a:lnTo>
                    <a:pt x="1373" y="788"/>
                  </a:lnTo>
                  <a:lnTo>
                    <a:pt x="1367" y="822"/>
                  </a:lnTo>
                  <a:lnTo>
                    <a:pt x="1360" y="854"/>
                  </a:lnTo>
                  <a:lnTo>
                    <a:pt x="1351" y="886"/>
                  </a:lnTo>
                  <a:lnTo>
                    <a:pt x="1341" y="918"/>
                  </a:lnTo>
                  <a:lnTo>
                    <a:pt x="1329" y="950"/>
                  </a:lnTo>
                  <a:lnTo>
                    <a:pt x="1316" y="980"/>
                  </a:lnTo>
                  <a:lnTo>
                    <a:pt x="1301" y="1010"/>
                  </a:lnTo>
                  <a:lnTo>
                    <a:pt x="1284" y="1041"/>
                  </a:lnTo>
                  <a:lnTo>
                    <a:pt x="1266" y="1069"/>
                  </a:lnTo>
                  <a:lnTo>
                    <a:pt x="1246" y="1097"/>
                  </a:lnTo>
                  <a:lnTo>
                    <a:pt x="1225" y="1126"/>
                  </a:lnTo>
                  <a:lnTo>
                    <a:pt x="1202" y="1152"/>
                  </a:lnTo>
                  <a:lnTo>
                    <a:pt x="1178" y="1178"/>
                  </a:lnTo>
                  <a:lnTo>
                    <a:pt x="1152" y="1202"/>
                  </a:lnTo>
                  <a:lnTo>
                    <a:pt x="1126" y="1225"/>
                  </a:lnTo>
                  <a:lnTo>
                    <a:pt x="1097" y="1246"/>
                  </a:lnTo>
                  <a:lnTo>
                    <a:pt x="1069" y="1266"/>
                  </a:lnTo>
                  <a:lnTo>
                    <a:pt x="1041" y="1284"/>
                  </a:lnTo>
                  <a:lnTo>
                    <a:pt x="1010" y="1300"/>
                  </a:lnTo>
                  <a:lnTo>
                    <a:pt x="980" y="1315"/>
                  </a:lnTo>
                  <a:lnTo>
                    <a:pt x="950" y="1329"/>
                  </a:lnTo>
                  <a:lnTo>
                    <a:pt x="918" y="1341"/>
                  </a:lnTo>
                  <a:lnTo>
                    <a:pt x="886" y="1351"/>
                  </a:lnTo>
                  <a:lnTo>
                    <a:pt x="854" y="1360"/>
                  </a:lnTo>
                  <a:lnTo>
                    <a:pt x="822" y="1366"/>
                  </a:lnTo>
                  <a:lnTo>
                    <a:pt x="789" y="1373"/>
                  </a:lnTo>
                  <a:lnTo>
                    <a:pt x="756" y="1376"/>
                  </a:lnTo>
                  <a:lnTo>
                    <a:pt x="724" y="1379"/>
                  </a:lnTo>
                  <a:lnTo>
                    <a:pt x="690" y="1379"/>
                  </a:lnTo>
                  <a:lnTo>
                    <a:pt x="656" y="1379"/>
                  </a:lnTo>
                  <a:lnTo>
                    <a:pt x="624" y="1376"/>
                  </a:lnTo>
                  <a:lnTo>
                    <a:pt x="591" y="1373"/>
                  </a:lnTo>
                  <a:lnTo>
                    <a:pt x="558" y="1366"/>
                  </a:lnTo>
                  <a:lnTo>
                    <a:pt x="526" y="1360"/>
                  </a:lnTo>
                  <a:lnTo>
                    <a:pt x="494" y="1351"/>
                  </a:lnTo>
                  <a:lnTo>
                    <a:pt x="462" y="1341"/>
                  </a:lnTo>
                  <a:lnTo>
                    <a:pt x="430" y="1329"/>
                  </a:lnTo>
                  <a:lnTo>
                    <a:pt x="400" y="1315"/>
                  </a:lnTo>
                  <a:lnTo>
                    <a:pt x="370" y="1300"/>
                  </a:lnTo>
                  <a:lnTo>
                    <a:pt x="339" y="1284"/>
                  </a:lnTo>
                  <a:lnTo>
                    <a:pt x="311" y="1266"/>
                  </a:lnTo>
                  <a:lnTo>
                    <a:pt x="283" y="1246"/>
                  </a:lnTo>
                  <a:lnTo>
                    <a:pt x="254" y="1225"/>
                  </a:lnTo>
                  <a:lnTo>
                    <a:pt x="228" y="1202"/>
                  </a:lnTo>
                  <a:lnTo>
                    <a:pt x="202" y="1178"/>
                  </a:lnTo>
                  <a:lnTo>
                    <a:pt x="178" y="1152"/>
                  </a:lnTo>
                  <a:lnTo>
                    <a:pt x="155" y="1126"/>
                  </a:lnTo>
                  <a:lnTo>
                    <a:pt x="134" y="1097"/>
                  </a:lnTo>
                  <a:lnTo>
                    <a:pt x="114" y="1069"/>
                  </a:lnTo>
                  <a:lnTo>
                    <a:pt x="96" y="1041"/>
                  </a:lnTo>
                  <a:lnTo>
                    <a:pt x="79" y="1010"/>
                  </a:lnTo>
                  <a:lnTo>
                    <a:pt x="64" y="980"/>
                  </a:lnTo>
                  <a:lnTo>
                    <a:pt x="51" y="950"/>
                  </a:lnTo>
                  <a:lnTo>
                    <a:pt x="39" y="918"/>
                  </a:lnTo>
                  <a:lnTo>
                    <a:pt x="29" y="886"/>
                  </a:lnTo>
                  <a:lnTo>
                    <a:pt x="20" y="854"/>
                  </a:lnTo>
                  <a:lnTo>
                    <a:pt x="13" y="822"/>
                  </a:lnTo>
                  <a:lnTo>
                    <a:pt x="7" y="788"/>
                  </a:lnTo>
                  <a:lnTo>
                    <a:pt x="3" y="756"/>
                  </a:lnTo>
                  <a:lnTo>
                    <a:pt x="1" y="723"/>
                  </a:lnTo>
                  <a:lnTo>
                    <a:pt x="0" y="690"/>
                  </a:lnTo>
                  <a:lnTo>
                    <a:pt x="1" y="656"/>
                  </a:lnTo>
                  <a:lnTo>
                    <a:pt x="3" y="624"/>
                  </a:lnTo>
                  <a:lnTo>
                    <a:pt x="7" y="590"/>
                  </a:lnTo>
                  <a:lnTo>
                    <a:pt x="13" y="558"/>
                  </a:lnTo>
                  <a:lnTo>
                    <a:pt x="20" y="525"/>
                  </a:lnTo>
                  <a:lnTo>
                    <a:pt x="29" y="493"/>
                  </a:lnTo>
                  <a:lnTo>
                    <a:pt x="39" y="461"/>
                  </a:lnTo>
                  <a:lnTo>
                    <a:pt x="51" y="430"/>
                  </a:lnTo>
                  <a:lnTo>
                    <a:pt x="64" y="400"/>
                  </a:lnTo>
                  <a:lnTo>
                    <a:pt x="79" y="369"/>
                  </a:lnTo>
                  <a:lnTo>
                    <a:pt x="96" y="339"/>
                  </a:lnTo>
                  <a:lnTo>
                    <a:pt x="114" y="311"/>
                  </a:lnTo>
                  <a:lnTo>
                    <a:pt x="134" y="282"/>
                  </a:lnTo>
                  <a:lnTo>
                    <a:pt x="155" y="254"/>
                  </a:lnTo>
                  <a:lnTo>
                    <a:pt x="178" y="228"/>
                  </a:lnTo>
                  <a:lnTo>
                    <a:pt x="202" y="202"/>
                  </a:lnTo>
                  <a:lnTo>
                    <a:pt x="228" y="178"/>
                  </a:lnTo>
                  <a:lnTo>
                    <a:pt x="254" y="155"/>
                  </a:lnTo>
                  <a:lnTo>
                    <a:pt x="283" y="134"/>
                  </a:lnTo>
                  <a:lnTo>
                    <a:pt x="311" y="114"/>
                  </a:lnTo>
                  <a:lnTo>
                    <a:pt x="339" y="96"/>
                  </a:lnTo>
                  <a:lnTo>
                    <a:pt x="370" y="79"/>
                  </a:lnTo>
                  <a:lnTo>
                    <a:pt x="400" y="63"/>
                  </a:lnTo>
                  <a:lnTo>
                    <a:pt x="430" y="51"/>
                  </a:lnTo>
                  <a:lnTo>
                    <a:pt x="462" y="38"/>
                  </a:lnTo>
                  <a:lnTo>
                    <a:pt x="494" y="29"/>
                  </a:lnTo>
                  <a:lnTo>
                    <a:pt x="526" y="19"/>
                  </a:lnTo>
                  <a:lnTo>
                    <a:pt x="558" y="12"/>
                  </a:lnTo>
                  <a:lnTo>
                    <a:pt x="591" y="7"/>
                  </a:lnTo>
                  <a:lnTo>
                    <a:pt x="624" y="3"/>
                  </a:lnTo>
                  <a:lnTo>
                    <a:pt x="656" y="1"/>
                  </a:lnTo>
                  <a:lnTo>
                    <a:pt x="690" y="0"/>
                  </a:lnTo>
                  <a:lnTo>
                    <a:pt x="724" y="1"/>
                  </a:lnTo>
                  <a:lnTo>
                    <a:pt x="756" y="3"/>
                  </a:lnTo>
                  <a:lnTo>
                    <a:pt x="789" y="7"/>
                  </a:lnTo>
                  <a:lnTo>
                    <a:pt x="822" y="12"/>
                  </a:lnTo>
                  <a:lnTo>
                    <a:pt x="854" y="19"/>
                  </a:lnTo>
                  <a:lnTo>
                    <a:pt x="886" y="29"/>
                  </a:lnTo>
                  <a:lnTo>
                    <a:pt x="918" y="38"/>
                  </a:lnTo>
                  <a:lnTo>
                    <a:pt x="950" y="51"/>
                  </a:lnTo>
                  <a:lnTo>
                    <a:pt x="980" y="63"/>
                  </a:lnTo>
                  <a:lnTo>
                    <a:pt x="1010" y="79"/>
                  </a:lnTo>
                  <a:lnTo>
                    <a:pt x="1041" y="96"/>
                  </a:lnTo>
                  <a:lnTo>
                    <a:pt x="1069" y="114"/>
                  </a:lnTo>
                  <a:lnTo>
                    <a:pt x="1097" y="134"/>
                  </a:lnTo>
                  <a:lnTo>
                    <a:pt x="1126" y="155"/>
                  </a:lnTo>
                  <a:lnTo>
                    <a:pt x="1152" y="178"/>
                  </a:lnTo>
                  <a:lnTo>
                    <a:pt x="1178" y="202"/>
                  </a:lnTo>
                  <a:close/>
                </a:path>
              </a:pathLst>
            </a:custGeom>
            <a:solidFill>
              <a:srgbClr val="E3E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779061B-8BC7-0E7F-ABEF-115B53963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838" y="5010150"/>
              <a:ext cx="366713" cy="365125"/>
            </a:xfrm>
            <a:custGeom>
              <a:avLst/>
              <a:gdLst>
                <a:gd name="T0" fmla="*/ 1225 w 1380"/>
                <a:gd name="T1" fmla="*/ 1125 h 1379"/>
                <a:gd name="T2" fmla="*/ 1284 w 1380"/>
                <a:gd name="T3" fmla="*/ 1040 h 1379"/>
                <a:gd name="T4" fmla="*/ 1329 w 1380"/>
                <a:gd name="T5" fmla="*/ 949 h 1379"/>
                <a:gd name="T6" fmla="*/ 1360 w 1380"/>
                <a:gd name="T7" fmla="*/ 854 h 1379"/>
                <a:gd name="T8" fmla="*/ 1377 w 1380"/>
                <a:gd name="T9" fmla="*/ 755 h 1379"/>
                <a:gd name="T10" fmla="*/ 1379 w 1380"/>
                <a:gd name="T11" fmla="*/ 656 h 1379"/>
                <a:gd name="T12" fmla="*/ 1367 w 1380"/>
                <a:gd name="T13" fmla="*/ 557 h 1379"/>
                <a:gd name="T14" fmla="*/ 1341 w 1380"/>
                <a:gd name="T15" fmla="*/ 461 h 1379"/>
                <a:gd name="T16" fmla="*/ 1301 w 1380"/>
                <a:gd name="T17" fmla="*/ 369 h 1379"/>
                <a:gd name="T18" fmla="*/ 1246 w 1380"/>
                <a:gd name="T19" fmla="*/ 282 h 1379"/>
                <a:gd name="T20" fmla="*/ 1178 w 1380"/>
                <a:gd name="T21" fmla="*/ 201 h 1379"/>
                <a:gd name="T22" fmla="*/ 1097 w 1380"/>
                <a:gd name="T23" fmla="*/ 133 h 1379"/>
                <a:gd name="T24" fmla="*/ 1010 w 1380"/>
                <a:gd name="T25" fmla="*/ 79 h 1379"/>
                <a:gd name="T26" fmla="*/ 918 w 1380"/>
                <a:gd name="T27" fmla="*/ 38 h 1379"/>
                <a:gd name="T28" fmla="*/ 822 w 1380"/>
                <a:gd name="T29" fmla="*/ 13 h 1379"/>
                <a:gd name="T30" fmla="*/ 724 w 1380"/>
                <a:gd name="T31" fmla="*/ 0 h 1379"/>
                <a:gd name="T32" fmla="*/ 624 w 1380"/>
                <a:gd name="T33" fmla="*/ 3 h 1379"/>
                <a:gd name="T34" fmla="*/ 526 w 1380"/>
                <a:gd name="T35" fmla="*/ 19 h 1379"/>
                <a:gd name="T36" fmla="*/ 430 w 1380"/>
                <a:gd name="T37" fmla="*/ 50 h 1379"/>
                <a:gd name="T38" fmla="*/ 339 w 1380"/>
                <a:gd name="T39" fmla="*/ 95 h 1379"/>
                <a:gd name="T40" fmla="*/ 254 w 1380"/>
                <a:gd name="T41" fmla="*/ 154 h 1379"/>
                <a:gd name="T42" fmla="*/ 178 w 1380"/>
                <a:gd name="T43" fmla="*/ 227 h 1379"/>
                <a:gd name="T44" fmla="*/ 114 w 1380"/>
                <a:gd name="T45" fmla="*/ 310 h 1379"/>
                <a:gd name="T46" fmla="*/ 64 w 1380"/>
                <a:gd name="T47" fmla="*/ 399 h 1379"/>
                <a:gd name="T48" fmla="*/ 29 w 1380"/>
                <a:gd name="T49" fmla="*/ 493 h 1379"/>
                <a:gd name="T50" fmla="*/ 7 w 1380"/>
                <a:gd name="T51" fmla="*/ 591 h 1379"/>
                <a:gd name="T52" fmla="*/ 0 w 1380"/>
                <a:gd name="T53" fmla="*/ 689 h 1379"/>
                <a:gd name="T54" fmla="*/ 7 w 1380"/>
                <a:gd name="T55" fmla="*/ 789 h 1379"/>
                <a:gd name="T56" fmla="*/ 29 w 1380"/>
                <a:gd name="T57" fmla="*/ 886 h 1379"/>
                <a:gd name="T58" fmla="*/ 64 w 1380"/>
                <a:gd name="T59" fmla="*/ 979 h 1379"/>
                <a:gd name="T60" fmla="*/ 114 w 1380"/>
                <a:gd name="T61" fmla="*/ 1068 h 1379"/>
                <a:gd name="T62" fmla="*/ 178 w 1380"/>
                <a:gd name="T63" fmla="*/ 1151 h 1379"/>
                <a:gd name="T64" fmla="*/ 254 w 1380"/>
                <a:gd name="T65" fmla="*/ 1224 h 1379"/>
                <a:gd name="T66" fmla="*/ 339 w 1380"/>
                <a:gd name="T67" fmla="*/ 1283 h 1379"/>
                <a:gd name="T68" fmla="*/ 430 w 1380"/>
                <a:gd name="T69" fmla="*/ 1328 h 1379"/>
                <a:gd name="T70" fmla="*/ 526 w 1380"/>
                <a:gd name="T71" fmla="*/ 1360 h 1379"/>
                <a:gd name="T72" fmla="*/ 624 w 1380"/>
                <a:gd name="T73" fmla="*/ 1376 h 1379"/>
                <a:gd name="T74" fmla="*/ 724 w 1380"/>
                <a:gd name="T75" fmla="*/ 1378 h 1379"/>
                <a:gd name="T76" fmla="*/ 822 w 1380"/>
                <a:gd name="T77" fmla="*/ 1367 h 1379"/>
                <a:gd name="T78" fmla="*/ 918 w 1380"/>
                <a:gd name="T79" fmla="*/ 1341 h 1379"/>
                <a:gd name="T80" fmla="*/ 1010 w 1380"/>
                <a:gd name="T81" fmla="*/ 1300 h 1379"/>
                <a:gd name="T82" fmla="*/ 1097 w 1380"/>
                <a:gd name="T83" fmla="*/ 1245 h 1379"/>
                <a:gd name="T84" fmla="*/ 1178 w 1380"/>
                <a:gd name="T85" fmla="*/ 1177 h 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80" h="1379">
                  <a:moveTo>
                    <a:pt x="1178" y="1177"/>
                  </a:moveTo>
                  <a:lnTo>
                    <a:pt x="1202" y="1151"/>
                  </a:lnTo>
                  <a:lnTo>
                    <a:pt x="1225" y="1125"/>
                  </a:lnTo>
                  <a:lnTo>
                    <a:pt x="1246" y="1097"/>
                  </a:lnTo>
                  <a:lnTo>
                    <a:pt x="1266" y="1068"/>
                  </a:lnTo>
                  <a:lnTo>
                    <a:pt x="1284" y="1040"/>
                  </a:lnTo>
                  <a:lnTo>
                    <a:pt x="1301" y="1010"/>
                  </a:lnTo>
                  <a:lnTo>
                    <a:pt x="1316" y="979"/>
                  </a:lnTo>
                  <a:lnTo>
                    <a:pt x="1329" y="949"/>
                  </a:lnTo>
                  <a:lnTo>
                    <a:pt x="1341" y="918"/>
                  </a:lnTo>
                  <a:lnTo>
                    <a:pt x="1351" y="886"/>
                  </a:lnTo>
                  <a:lnTo>
                    <a:pt x="1360" y="854"/>
                  </a:lnTo>
                  <a:lnTo>
                    <a:pt x="1367" y="821"/>
                  </a:lnTo>
                  <a:lnTo>
                    <a:pt x="1373" y="789"/>
                  </a:lnTo>
                  <a:lnTo>
                    <a:pt x="1377" y="755"/>
                  </a:lnTo>
                  <a:lnTo>
                    <a:pt x="1379" y="723"/>
                  </a:lnTo>
                  <a:lnTo>
                    <a:pt x="1380" y="689"/>
                  </a:lnTo>
                  <a:lnTo>
                    <a:pt x="1379" y="656"/>
                  </a:lnTo>
                  <a:lnTo>
                    <a:pt x="1377" y="623"/>
                  </a:lnTo>
                  <a:lnTo>
                    <a:pt x="1373" y="591"/>
                  </a:lnTo>
                  <a:lnTo>
                    <a:pt x="1367" y="557"/>
                  </a:lnTo>
                  <a:lnTo>
                    <a:pt x="1360" y="525"/>
                  </a:lnTo>
                  <a:lnTo>
                    <a:pt x="1351" y="493"/>
                  </a:lnTo>
                  <a:lnTo>
                    <a:pt x="1341" y="461"/>
                  </a:lnTo>
                  <a:lnTo>
                    <a:pt x="1329" y="429"/>
                  </a:lnTo>
                  <a:lnTo>
                    <a:pt x="1316" y="399"/>
                  </a:lnTo>
                  <a:lnTo>
                    <a:pt x="1301" y="369"/>
                  </a:lnTo>
                  <a:lnTo>
                    <a:pt x="1284" y="338"/>
                  </a:lnTo>
                  <a:lnTo>
                    <a:pt x="1266" y="310"/>
                  </a:lnTo>
                  <a:lnTo>
                    <a:pt x="1246" y="282"/>
                  </a:lnTo>
                  <a:lnTo>
                    <a:pt x="1225" y="253"/>
                  </a:lnTo>
                  <a:lnTo>
                    <a:pt x="1202" y="227"/>
                  </a:lnTo>
                  <a:lnTo>
                    <a:pt x="1178" y="201"/>
                  </a:lnTo>
                  <a:lnTo>
                    <a:pt x="1152" y="177"/>
                  </a:lnTo>
                  <a:lnTo>
                    <a:pt x="1126" y="154"/>
                  </a:lnTo>
                  <a:lnTo>
                    <a:pt x="1097" y="133"/>
                  </a:lnTo>
                  <a:lnTo>
                    <a:pt x="1069" y="113"/>
                  </a:lnTo>
                  <a:lnTo>
                    <a:pt x="1041" y="95"/>
                  </a:lnTo>
                  <a:lnTo>
                    <a:pt x="1010" y="79"/>
                  </a:lnTo>
                  <a:lnTo>
                    <a:pt x="980" y="64"/>
                  </a:lnTo>
                  <a:lnTo>
                    <a:pt x="950" y="50"/>
                  </a:lnTo>
                  <a:lnTo>
                    <a:pt x="918" y="38"/>
                  </a:lnTo>
                  <a:lnTo>
                    <a:pt x="886" y="28"/>
                  </a:lnTo>
                  <a:lnTo>
                    <a:pt x="854" y="19"/>
                  </a:lnTo>
                  <a:lnTo>
                    <a:pt x="822" y="13"/>
                  </a:lnTo>
                  <a:lnTo>
                    <a:pt x="789" y="6"/>
                  </a:lnTo>
                  <a:lnTo>
                    <a:pt x="756" y="3"/>
                  </a:lnTo>
                  <a:lnTo>
                    <a:pt x="724" y="0"/>
                  </a:lnTo>
                  <a:lnTo>
                    <a:pt x="690" y="0"/>
                  </a:lnTo>
                  <a:lnTo>
                    <a:pt x="656" y="0"/>
                  </a:lnTo>
                  <a:lnTo>
                    <a:pt x="624" y="3"/>
                  </a:lnTo>
                  <a:lnTo>
                    <a:pt x="591" y="6"/>
                  </a:lnTo>
                  <a:lnTo>
                    <a:pt x="558" y="13"/>
                  </a:lnTo>
                  <a:lnTo>
                    <a:pt x="526" y="19"/>
                  </a:lnTo>
                  <a:lnTo>
                    <a:pt x="494" y="28"/>
                  </a:lnTo>
                  <a:lnTo>
                    <a:pt x="462" y="38"/>
                  </a:lnTo>
                  <a:lnTo>
                    <a:pt x="430" y="50"/>
                  </a:lnTo>
                  <a:lnTo>
                    <a:pt x="400" y="64"/>
                  </a:lnTo>
                  <a:lnTo>
                    <a:pt x="370" y="79"/>
                  </a:lnTo>
                  <a:lnTo>
                    <a:pt x="339" y="95"/>
                  </a:lnTo>
                  <a:lnTo>
                    <a:pt x="311" y="113"/>
                  </a:lnTo>
                  <a:lnTo>
                    <a:pt x="283" y="133"/>
                  </a:lnTo>
                  <a:lnTo>
                    <a:pt x="254" y="154"/>
                  </a:lnTo>
                  <a:lnTo>
                    <a:pt x="228" y="177"/>
                  </a:lnTo>
                  <a:lnTo>
                    <a:pt x="202" y="201"/>
                  </a:lnTo>
                  <a:lnTo>
                    <a:pt x="178" y="227"/>
                  </a:lnTo>
                  <a:lnTo>
                    <a:pt x="155" y="253"/>
                  </a:lnTo>
                  <a:lnTo>
                    <a:pt x="134" y="282"/>
                  </a:lnTo>
                  <a:lnTo>
                    <a:pt x="114" y="310"/>
                  </a:lnTo>
                  <a:lnTo>
                    <a:pt x="96" y="338"/>
                  </a:lnTo>
                  <a:lnTo>
                    <a:pt x="79" y="369"/>
                  </a:lnTo>
                  <a:lnTo>
                    <a:pt x="64" y="399"/>
                  </a:lnTo>
                  <a:lnTo>
                    <a:pt x="51" y="429"/>
                  </a:lnTo>
                  <a:lnTo>
                    <a:pt x="39" y="461"/>
                  </a:lnTo>
                  <a:lnTo>
                    <a:pt x="29" y="493"/>
                  </a:lnTo>
                  <a:lnTo>
                    <a:pt x="20" y="525"/>
                  </a:lnTo>
                  <a:lnTo>
                    <a:pt x="13" y="557"/>
                  </a:lnTo>
                  <a:lnTo>
                    <a:pt x="7" y="591"/>
                  </a:lnTo>
                  <a:lnTo>
                    <a:pt x="3" y="623"/>
                  </a:lnTo>
                  <a:lnTo>
                    <a:pt x="1" y="656"/>
                  </a:lnTo>
                  <a:lnTo>
                    <a:pt x="0" y="689"/>
                  </a:lnTo>
                  <a:lnTo>
                    <a:pt x="1" y="723"/>
                  </a:lnTo>
                  <a:lnTo>
                    <a:pt x="3" y="755"/>
                  </a:lnTo>
                  <a:lnTo>
                    <a:pt x="7" y="789"/>
                  </a:lnTo>
                  <a:lnTo>
                    <a:pt x="13" y="821"/>
                  </a:lnTo>
                  <a:lnTo>
                    <a:pt x="20" y="854"/>
                  </a:lnTo>
                  <a:lnTo>
                    <a:pt x="29" y="886"/>
                  </a:lnTo>
                  <a:lnTo>
                    <a:pt x="39" y="918"/>
                  </a:lnTo>
                  <a:lnTo>
                    <a:pt x="51" y="949"/>
                  </a:lnTo>
                  <a:lnTo>
                    <a:pt x="64" y="979"/>
                  </a:lnTo>
                  <a:lnTo>
                    <a:pt x="79" y="1010"/>
                  </a:lnTo>
                  <a:lnTo>
                    <a:pt x="96" y="1040"/>
                  </a:lnTo>
                  <a:lnTo>
                    <a:pt x="114" y="1068"/>
                  </a:lnTo>
                  <a:lnTo>
                    <a:pt x="134" y="1097"/>
                  </a:lnTo>
                  <a:lnTo>
                    <a:pt x="155" y="1125"/>
                  </a:lnTo>
                  <a:lnTo>
                    <a:pt x="178" y="1151"/>
                  </a:lnTo>
                  <a:lnTo>
                    <a:pt x="202" y="1177"/>
                  </a:lnTo>
                  <a:lnTo>
                    <a:pt x="228" y="1201"/>
                  </a:lnTo>
                  <a:lnTo>
                    <a:pt x="254" y="1224"/>
                  </a:lnTo>
                  <a:lnTo>
                    <a:pt x="283" y="1245"/>
                  </a:lnTo>
                  <a:lnTo>
                    <a:pt x="311" y="1265"/>
                  </a:lnTo>
                  <a:lnTo>
                    <a:pt x="339" y="1283"/>
                  </a:lnTo>
                  <a:lnTo>
                    <a:pt x="370" y="1300"/>
                  </a:lnTo>
                  <a:lnTo>
                    <a:pt x="400" y="1316"/>
                  </a:lnTo>
                  <a:lnTo>
                    <a:pt x="430" y="1328"/>
                  </a:lnTo>
                  <a:lnTo>
                    <a:pt x="462" y="1341"/>
                  </a:lnTo>
                  <a:lnTo>
                    <a:pt x="494" y="1350"/>
                  </a:lnTo>
                  <a:lnTo>
                    <a:pt x="526" y="1360"/>
                  </a:lnTo>
                  <a:lnTo>
                    <a:pt x="558" y="1367"/>
                  </a:lnTo>
                  <a:lnTo>
                    <a:pt x="591" y="1372"/>
                  </a:lnTo>
                  <a:lnTo>
                    <a:pt x="624" y="1376"/>
                  </a:lnTo>
                  <a:lnTo>
                    <a:pt x="656" y="1378"/>
                  </a:lnTo>
                  <a:lnTo>
                    <a:pt x="690" y="1379"/>
                  </a:lnTo>
                  <a:lnTo>
                    <a:pt x="724" y="1378"/>
                  </a:lnTo>
                  <a:lnTo>
                    <a:pt x="756" y="1376"/>
                  </a:lnTo>
                  <a:lnTo>
                    <a:pt x="789" y="1372"/>
                  </a:lnTo>
                  <a:lnTo>
                    <a:pt x="822" y="1367"/>
                  </a:lnTo>
                  <a:lnTo>
                    <a:pt x="854" y="1360"/>
                  </a:lnTo>
                  <a:lnTo>
                    <a:pt x="886" y="1350"/>
                  </a:lnTo>
                  <a:lnTo>
                    <a:pt x="918" y="1341"/>
                  </a:lnTo>
                  <a:lnTo>
                    <a:pt x="950" y="1328"/>
                  </a:lnTo>
                  <a:lnTo>
                    <a:pt x="980" y="1316"/>
                  </a:lnTo>
                  <a:lnTo>
                    <a:pt x="1010" y="1300"/>
                  </a:lnTo>
                  <a:lnTo>
                    <a:pt x="1041" y="1283"/>
                  </a:lnTo>
                  <a:lnTo>
                    <a:pt x="1069" y="1265"/>
                  </a:lnTo>
                  <a:lnTo>
                    <a:pt x="1097" y="1245"/>
                  </a:lnTo>
                  <a:lnTo>
                    <a:pt x="1126" y="1224"/>
                  </a:lnTo>
                  <a:lnTo>
                    <a:pt x="1152" y="1201"/>
                  </a:lnTo>
                  <a:lnTo>
                    <a:pt x="1178" y="1177"/>
                  </a:lnTo>
                  <a:close/>
                </a:path>
              </a:pathLst>
            </a:custGeom>
            <a:solidFill>
              <a:srgbClr val="8EB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4FA2A433-226A-B150-2C03-A7B42A155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0900" y="2603500"/>
              <a:ext cx="365125" cy="365125"/>
            </a:xfrm>
            <a:custGeom>
              <a:avLst/>
              <a:gdLst>
                <a:gd name="T0" fmla="*/ 155 w 1379"/>
                <a:gd name="T1" fmla="*/ 254 h 1379"/>
                <a:gd name="T2" fmla="*/ 95 w 1379"/>
                <a:gd name="T3" fmla="*/ 339 h 1379"/>
                <a:gd name="T4" fmla="*/ 50 w 1379"/>
                <a:gd name="T5" fmla="*/ 430 h 1379"/>
                <a:gd name="T6" fmla="*/ 20 w 1379"/>
                <a:gd name="T7" fmla="*/ 525 h 1379"/>
                <a:gd name="T8" fmla="*/ 3 w 1379"/>
                <a:gd name="T9" fmla="*/ 624 h 1379"/>
                <a:gd name="T10" fmla="*/ 1 w 1379"/>
                <a:gd name="T11" fmla="*/ 723 h 1379"/>
                <a:gd name="T12" fmla="*/ 12 w 1379"/>
                <a:gd name="T13" fmla="*/ 822 h 1379"/>
                <a:gd name="T14" fmla="*/ 38 w 1379"/>
                <a:gd name="T15" fmla="*/ 918 h 1379"/>
                <a:gd name="T16" fmla="*/ 79 w 1379"/>
                <a:gd name="T17" fmla="*/ 1010 h 1379"/>
                <a:gd name="T18" fmla="*/ 134 w 1379"/>
                <a:gd name="T19" fmla="*/ 1097 h 1379"/>
                <a:gd name="T20" fmla="*/ 202 w 1379"/>
                <a:gd name="T21" fmla="*/ 1178 h 1379"/>
                <a:gd name="T22" fmla="*/ 281 w 1379"/>
                <a:gd name="T23" fmla="*/ 1246 h 1379"/>
                <a:gd name="T24" fmla="*/ 369 w 1379"/>
                <a:gd name="T25" fmla="*/ 1301 h 1379"/>
                <a:gd name="T26" fmla="*/ 462 w 1379"/>
                <a:gd name="T27" fmla="*/ 1341 h 1379"/>
                <a:gd name="T28" fmla="*/ 558 w 1379"/>
                <a:gd name="T29" fmla="*/ 1367 h 1379"/>
                <a:gd name="T30" fmla="*/ 656 w 1379"/>
                <a:gd name="T31" fmla="*/ 1379 h 1379"/>
                <a:gd name="T32" fmla="*/ 756 w 1379"/>
                <a:gd name="T33" fmla="*/ 1376 h 1379"/>
                <a:gd name="T34" fmla="*/ 854 w 1379"/>
                <a:gd name="T35" fmla="*/ 1360 h 1379"/>
                <a:gd name="T36" fmla="*/ 950 w 1379"/>
                <a:gd name="T37" fmla="*/ 1329 h 1379"/>
                <a:gd name="T38" fmla="*/ 1040 w 1379"/>
                <a:gd name="T39" fmla="*/ 1284 h 1379"/>
                <a:gd name="T40" fmla="*/ 1124 w 1379"/>
                <a:gd name="T41" fmla="*/ 1225 h 1379"/>
                <a:gd name="T42" fmla="*/ 1202 w 1379"/>
                <a:gd name="T43" fmla="*/ 1152 h 1379"/>
                <a:gd name="T44" fmla="*/ 1266 w 1379"/>
                <a:gd name="T45" fmla="*/ 1069 h 1379"/>
                <a:gd name="T46" fmla="*/ 1315 w 1379"/>
                <a:gd name="T47" fmla="*/ 980 h 1379"/>
                <a:gd name="T48" fmla="*/ 1351 w 1379"/>
                <a:gd name="T49" fmla="*/ 886 h 1379"/>
                <a:gd name="T50" fmla="*/ 1373 w 1379"/>
                <a:gd name="T51" fmla="*/ 788 h 1379"/>
                <a:gd name="T52" fmla="*/ 1379 w 1379"/>
                <a:gd name="T53" fmla="*/ 690 h 1379"/>
                <a:gd name="T54" fmla="*/ 1373 w 1379"/>
                <a:gd name="T55" fmla="*/ 590 h 1379"/>
                <a:gd name="T56" fmla="*/ 1351 w 1379"/>
                <a:gd name="T57" fmla="*/ 493 h 1379"/>
                <a:gd name="T58" fmla="*/ 1315 w 1379"/>
                <a:gd name="T59" fmla="*/ 400 h 1379"/>
                <a:gd name="T60" fmla="*/ 1266 w 1379"/>
                <a:gd name="T61" fmla="*/ 311 h 1379"/>
                <a:gd name="T62" fmla="*/ 1202 w 1379"/>
                <a:gd name="T63" fmla="*/ 228 h 1379"/>
                <a:gd name="T64" fmla="*/ 1124 w 1379"/>
                <a:gd name="T65" fmla="*/ 155 h 1379"/>
                <a:gd name="T66" fmla="*/ 1040 w 1379"/>
                <a:gd name="T67" fmla="*/ 96 h 1379"/>
                <a:gd name="T68" fmla="*/ 950 w 1379"/>
                <a:gd name="T69" fmla="*/ 51 h 1379"/>
                <a:gd name="T70" fmla="*/ 854 w 1379"/>
                <a:gd name="T71" fmla="*/ 20 h 1379"/>
                <a:gd name="T72" fmla="*/ 756 w 1379"/>
                <a:gd name="T73" fmla="*/ 3 h 1379"/>
                <a:gd name="T74" fmla="*/ 656 w 1379"/>
                <a:gd name="T75" fmla="*/ 1 h 1379"/>
                <a:gd name="T76" fmla="*/ 558 w 1379"/>
                <a:gd name="T77" fmla="*/ 12 h 1379"/>
                <a:gd name="T78" fmla="*/ 462 w 1379"/>
                <a:gd name="T79" fmla="*/ 38 h 1379"/>
                <a:gd name="T80" fmla="*/ 369 w 1379"/>
                <a:gd name="T81" fmla="*/ 79 h 1379"/>
                <a:gd name="T82" fmla="*/ 281 w 1379"/>
                <a:gd name="T83" fmla="*/ 134 h 1379"/>
                <a:gd name="T84" fmla="*/ 202 w 1379"/>
                <a:gd name="T85" fmla="*/ 202 h 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79" h="1379">
                  <a:moveTo>
                    <a:pt x="202" y="202"/>
                  </a:moveTo>
                  <a:lnTo>
                    <a:pt x="178" y="228"/>
                  </a:lnTo>
                  <a:lnTo>
                    <a:pt x="155" y="254"/>
                  </a:lnTo>
                  <a:lnTo>
                    <a:pt x="134" y="282"/>
                  </a:lnTo>
                  <a:lnTo>
                    <a:pt x="114" y="311"/>
                  </a:lnTo>
                  <a:lnTo>
                    <a:pt x="95" y="339"/>
                  </a:lnTo>
                  <a:lnTo>
                    <a:pt x="79" y="369"/>
                  </a:lnTo>
                  <a:lnTo>
                    <a:pt x="64" y="400"/>
                  </a:lnTo>
                  <a:lnTo>
                    <a:pt x="50" y="430"/>
                  </a:lnTo>
                  <a:lnTo>
                    <a:pt x="38" y="462"/>
                  </a:lnTo>
                  <a:lnTo>
                    <a:pt x="28" y="493"/>
                  </a:lnTo>
                  <a:lnTo>
                    <a:pt x="20" y="525"/>
                  </a:lnTo>
                  <a:lnTo>
                    <a:pt x="12" y="558"/>
                  </a:lnTo>
                  <a:lnTo>
                    <a:pt x="7" y="590"/>
                  </a:lnTo>
                  <a:lnTo>
                    <a:pt x="3" y="624"/>
                  </a:lnTo>
                  <a:lnTo>
                    <a:pt x="1" y="656"/>
                  </a:lnTo>
                  <a:lnTo>
                    <a:pt x="0" y="690"/>
                  </a:lnTo>
                  <a:lnTo>
                    <a:pt x="1" y="723"/>
                  </a:lnTo>
                  <a:lnTo>
                    <a:pt x="3" y="756"/>
                  </a:lnTo>
                  <a:lnTo>
                    <a:pt x="7" y="788"/>
                  </a:lnTo>
                  <a:lnTo>
                    <a:pt x="12" y="822"/>
                  </a:lnTo>
                  <a:lnTo>
                    <a:pt x="20" y="854"/>
                  </a:lnTo>
                  <a:lnTo>
                    <a:pt x="28" y="886"/>
                  </a:lnTo>
                  <a:lnTo>
                    <a:pt x="38" y="918"/>
                  </a:lnTo>
                  <a:lnTo>
                    <a:pt x="50" y="950"/>
                  </a:lnTo>
                  <a:lnTo>
                    <a:pt x="64" y="980"/>
                  </a:lnTo>
                  <a:lnTo>
                    <a:pt x="79" y="1010"/>
                  </a:lnTo>
                  <a:lnTo>
                    <a:pt x="95" y="1041"/>
                  </a:lnTo>
                  <a:lnTo>
                    <a:pt x="114" y="1069"/>
                  </a:lnTo>
                  <a:lnTo>
                    <a:pt x="134" y="1097"/>
                  </a:lnTo>
                  <a:lnTo>
                    <a:pt x="155" y="1126"/>
                  </a:lnTo>
                  <a:lnTo>
                    <a:pt x="178" y="1152"/>
                  </a:lnTo>
                  <a:lnTo>
                    <a:pt x="202" y="1178"/>
                  </a:lnTo>
                  <a:lnTo>
                    <a:pt x="228" y="1202"/>
                  </a:lnTo>
                  <a:lnTo>
                    <a:pt x="254" y="1225"/>
                  </a:lnTo>
                  <a:lnTo>
                    <a:pt x="281" y="1246"/>
                  </a:lnTo>
                  <a:lnTo>
                    <a:pt x="310" y="1266"/>
                  </a:lnTo>
                  <a:lnTo>
                    <a:pt x="339" y="1284"/>
                  </a:lnTo>
                  <a:lnTo>
                    <a:pt x="369" y="1301"/>
                  </a:lnTo>
                  <a:lnTo>
                    <a:pt x="399" y="1315"/>
                  </a:lnTo>
                  <a:lnTo>
                    <a:pt x="430" y="1329"/>
                  </a:lnTo>
                  <a:lnTo>
                    <a:pt x="462" y="1341"/>
                  </a:lnTo>
                  <a:lnTo>
                    <a:pt x="493" y="1351"/>
                  </a:lnTo>
                  <a:lnTo>
                    <a:pt x="525" y="1360"/>
                  </a:lnTo>
                  <a:lnTo>
                    <a:pt x="558" y="1367"/>
                  </a:lnTo>
                  <a:lnTo>
                    <a:pt x="590" y="1373"/>
                  </a:lnTo>
                  <a:lnTo>
                    <a:pt x="624" y="1376"/>
                  </a:lnTo>
                  <a:lnTo>
                    <a:pt x="656" y="1379"/>
                  </a:lnTo>
                  <a:lnTo>
                    <a:pt x="690" y="1379"/>
                  </a:lnTo>
                  <a:lnTo>
                    <a:pt x="722" y="1379"/>
                  </a:lnTo>
                  <a:lnTo>
                    <a:pt x="756" y="1376"/>
                  </a:lnTo>
                  <a:lnTo>
                    <a:pt x="788" y="1373"/>
                  </a:lnTo>
                  <a:lnTo>
                    <a:pt x="822" y="1367"/>
                  </a:lnTo>
                  <a:lnTo>
                    <a:pt x="854" y="1360"/>
                  </a:lnTo>
                  <a:lnTo>
                    <a:pt x="886" y="1351"/>
                  </a:lnTo>
                  <a:lnTo>
                    <a:pt x="918" y="1341"/>
                  </a:lnTo>
                  <a:lnTo>
                    <a:pt x="950" y="1329"/>
                  </a:lnTo>
                  <a:lnTo>
                    <a:pt x="980" y="1315"/>
                  </a:lnTo>
                  <a:lnTo>
                    <a:pt x="1010" y="1301"/>
                  </a:lnTo>
                  <a:lnTo>
                    <a:pt x="1040" y="1284"/>
                  </a:lnTo>
                  <a:lnTo>
                    <a:pt x="1069" y="1266"/>
                  </a:lnTo>
                  <a:lnTo>
                    <a:pt x="1097" y="1246"/>
                  </a:lnTo>
                  <a:lnTo>
                    <a:pt x="1124" y="1225"/>
                  </a:lnTo>
                  <a:lnTo>
                    <a:pt x="1152" y="1202"/>
                  </a:lnTo>
                  <a:lnTo>
                    <a:pt x="1177" y="1178"/>
                  </a:lnTo>
                  <a:lnTo>
                    <a:pt x="1202" y="1152"/>
                  </a:lnTo>
                  <a:lnTo>
                    <a:pt x="1225" y="1126"/>
                  </a:lnTo>
                  <a:lnTo>
                    <a:pt x="1246" y="1097"/>
                  </a:lnTo>
                  <a:lnTo>
                    <a:pt x="1266" y="1069"/>
                  </a:lnTo>
                  <a:lnTo>
                    <a:pt x="1284" y="1041"/>
                  </a:lnTo>
                  <a:lnTo>
                    <a:pt x="1300" y="1010"/>
                  </a:lnTo>
                  <a:lnTo>
                    <a:pt x="1315" y="980"/>
                  </a:lnTo>
                  <a:lnTo>
                    <a:pt x="1329" y="950"/>
                  </a:lnTo>
                  <a:lnTo>
                    <a:pt x="1340" y="918"/>
                  </a:lnTo>
                  <a:lnTo>
                    <a:pt x="1351" y="886"/>
                  </a:lnTo>
                  <a:lnTo>
                    <a:pt x="1359" y="854"/>
                  </a:lnTo>
                  <a:lnTo>
                    <a:pt x="1366" y="822"/>
                  </a:lnTo>
                  <a:lnTo>
                    <a:pt x="1373" y="788"/>
                  </a:lnTo>
                  <a:lnTo>
                    <a:pt x="1376" y="756"/>
                  </a:lnTo>
                  <a:lnTo>
                    <a:pt x="1379" y="723"/>
                  </a:lnTo>
                  <a:lnTo>
                    <a:pt x="1379" y="690"/>
                  </a:lnTo>
                  <a:lnTo>
                    <a:pt x="1379" y="656"/>
                  </a:lnTo>
                  <a:lnTo>
                    <a:pt x="1376" y="624"/>
                  </a:lnTo>
                  <a:lnTo>
                    <a:pt x="1373" y="590"/>
                  </a:lnTo>
                  <a:lnTo>
                    <a:pt x="1366" y="558"/>
                  </a:lnTo>
                  <a:lnTo>
                    <a:pt x="1359" y="525"/>
                  </a:lnTo>
                  <a:lnTo>
                    <a:pt x="1351" y="493"/>
                  </a:lnTo>
                  <a:lnTo>
                    <a:pt x="1340" y="462"/>
                  </a:lnTo>
                  <a:lnTo>
                    <a:pt x="1329" y="430"/>
                  </a:lnTo>
                  <a:lnTo>
                    <a:pt x="1315" y="400"/>
                  </a:lnTo>
                  <a:lnTo>
                    <a:pt x="1300" y="369"/>
                  </a:lnTo>
                  <a:lnTo>
                    <a:pt x="1284" y="339"/>
                  </a:lnTo>
                  <a:lnTo>
                    <a:pt x="1266" y="311"/>
                  </a:lnTo>
                  <a:lnTo>
                    <a:pt x="1246" y="282"/>
                  </a:lnTo>
                  <a:lnTo>
                    <a:pt x="1225" y="254"/>
                  </a:lnTo>
                  <a:lnTo>
                    <a:pt x="1202" y="228"/>
                  </a:lnTo>
                  <a:lnTo>
                    <a:pt x="1177" y="202"/>
                  </a:lnTo>
                  <a:lnTo>
                    <a:pt x="1152" y="178"/>
                  </a:lnTo>
                  <a:lnTo>
                    <a:pt x="1124" y="155"/>
                  </a:lnTo>
                  <a:lnTo>
                    <a:pt x="1097" y="134"/>
                  </a:lnTo>
                  <a:lnTo>
                    <a:pt x="1069" y="114"/>
                  </a:lnTo>
                  <a:lnTo>
                    <a:pt x="1040" y="96"/>
                  </a:lnTo>
                  <a:lnTo>
                    <a:pt x="1010" y="79"/>
                  </a:lnTo>
                  <a:lnTo>
                    <a:pt x="980" y="64"/>
                  </a:lnTo>
                  <a:lnTo>
                    <a:pt x="950" y="51"/>
                  </a:lnTo>
                  <a:lnTo>
                    <a:pt x="918" y="38"/>
                  </a:lnTo>
                  <a:lnTo>
                    <a:pt x="886" y="29"/>
                  </a:lnTo>
                  <a:lnTo>
                    <a:pt x="854" y="20"/>
                  </a:lnTo>
                  <a:lnTo>
                    <a:pt x="822" y="12"/>
                  </a:lnTo>
                  <a:lnTo>
                    <a:pt x="788" y="7"/>
                  </a:lnTo>
                  <a:lnTo>
                    <a:pt x="756" y="3"/>
                  </a:lnTo>
                  <a:lnTo>
                    <a:pt x="722" y="1"/>
                  </a:lnTo>
                  <a:lnTo>
                    <a:pt x="690" y="0"/>
                  </a:lnTo>
                  <a:lnTo>
                    <a:pt x="656" y="1"/>
                  </a:lnTo>
                  <a:lnTo>
                    <a:pt x="624" y="3"/>
                  </a:lnTo>
                  <a:lnTo>
                    <a:pt x="590" y="7"/>
                  </a:lnTo>
                  <a:lnTo>
                    <a:pt x="558" y="12"/>
                  </a:lnTo>
                  <a:lnTo>
                    <a:pt x="525" y="20"/>
                  </a:lnTo>
                  <a:lnTo>
                    <a:pt x="493" y="29"/>
                  </a:lnTo>
                  <a:lnTo>
                    <a:pt x="462" y="38"/>
                  </a:lnTo>
                  <a:lnTo>
                    <a:pt x="430" y="51"/>
                  </a:lnTo>
                  <a:lnTo>
                    <a:pt x="399" y="64"/>
                  </a:lnTo>
                  <a:lnTo>
                    <a:pt x="369" y="79"/>
                  </a:lnTo>
                  <a:lnTo>
                    <a:pt x="339" y="96"/>
                  </a:lnTo>
                  <a:lnTo>
                    <a:pt x="310" y="114"/>
                  </a:lnTo>
                  <a:lnTo>
                    <a:pt x="281" y="134"/>
                  </a:lnTo>
                  <a:lnTo>
                    <a:pt x="254" y="155"/>
                  </a:lnTo>
                  <a:lnTo>
                    <a:pt x="228" y="178"/>
                  </a:lnTo>
                  <a:lnTo>
                    <a:pt x="202" y="202"/>
                  </a:lnTo>
                  <a:close/>
                </a:path>
              </a:pathLst>
            </a:custGeom>
            <a:solidFill>
              <a:srgbClr val="C7DE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D0571C88-5C98-A514-7FF7-98974D69A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0900" y="4208463"/>
              <a:ext cx="365125" cy="365125"/>
            </a:xfrm>
            <a:custGeom>
              <a:avLst/>
              <a:gdLst>
                <a:gd name="T0" fmla="*/ 1124 w 1379"/>
                <a:gd name="T1" fmla="*/ 154 h 1379"/>
                <a:gd name="T2" fmla="*/ 1040 w 1379"/>
                <a:gd name="T3" fmla="*/ 95 h 1379"/>
                <a:gd name="T4" fmla="*/ 950 w 1379"/>
                <a:gd name="T5" fmla="*/ 50 h 1379"/>
                <a:gd name="T6" fmla="*/ 854 w 1379"/>
                <a:gd name="T7" fmla="*/ 19 h 1379"/>
                <a:gd name="T8" fmla="*/ 756 w 1379"/>
                <a:gd name="T9" fmla="*/ 3 h 1379"/>
                <a:gd name="T10" fmla="*/ 656 w 1379"/>
                <a:gd name="T11" fmla="*/ 0 h 1379"/>
                <a:gd name="T12" fmla="*/ 558 w 1379"/>
                <a:gd name="T13" fmla="*/ 12 h 1379"/>
                <a:gd name="T14" fmla="*/ 462 w 1379"/>
                <a:gd name="T15" fmla="*/ 38 h 1379"/>
                <a:gd name="T16" fmla="*/ 369 w 1379"/>
                <a:gd name="T17" fmla="*/ 78 h 1379"/>
                <a:gd name="T18" fmla="*/ 281 w 1379"/>
                <a:gd name="T19" fmla="*/ 133 h 1379"/>
                <a:gd name="T20" fmla="*/ 202 w 1379"/>
                <a:gd name="T21" fmla="*/ 201 h 1379"/>
                <a:gd name="T22" fmla="*/ 134 w 1379"/>
                <a:gd name="T23" fmla="*/ 282 h 1379"/>
                <a:gd name="T24" fmla="*/ 79 w 1379"/>
                <a:gd name="T25" fmla="*/ 369 h 1379"/>
                <a:gd name="T26" fmla="*/ 38 w 1379"/>
                <a:gd name="T27" fmla="*/ 461 h 1379"/>
                <a:gd name="T28" fmla="*/ 12 w 1379"/>
                <a:gd name="T29" fmla="*/ 557 h 1379"/>
                <a:gd name="T30" fmla="*/ 1 w 1379"/>
                <a:gd name="T31" fmla="*/ 656 h 1379"/>
                <a:gd name="T32" fmla="*/ 3 w 1379"/>
                <a:gd name="T33" fmla="*/ 755 h 1379"/>
                <a:gd name="T34" fmla="*/ 20 w 1379"/>
                <a:gd name="T35" fmla="*/ 854 h 1379"/>
                <a:gd name="T36" fmla="*/ 50 w 1379"/>
                <a:gd name="T37" fmla="*/ 949 h 1379"/>
                <a:gd name="T38" fmla="*/ 95 w 1379"/>
                <a:gd name="T39" fmla="*/ 1040 h 1379"/>
                <a:gd name="T40" fmla="*/ 155 w 1379"/>
                <a:gd name="T41" fmla="*/ 1125 h 1379"/>
                <a:gd name="T42" fmla="*/ 228 w 1379"/>
                <a:gd name="T43" fmla="*/ 1201 h 1379"/>
                <a:gd name="T44" fmla="*/ 310 w 1379"/>
                <a:gd name="T45" fmla="*/ 1265 h 1379"/>
                <a:gd name="T46" fmla="*/ 399 w 1379"/>
                <a:gd name="T47" fmla="*/ 1315 h 1379"/>
                <a:gd name="T48" fmla="*/ 493 w 1379"/>
                <a:gd name="T49" fmla="*/ 1350 h 1379"/>
                <a:gd name="T50" fmla="*/ 590 w 1379"/>
                <a:gd name="T51" fmla="*/ 1372 h 1379"/>
                <a:gd name="T52" fmla="*/ 690 w 1379"/>
                <a:gd name="T53" fmla="*/ 1379 h 1379"/>
                <a:gd name="T54" fmla="*/ 788 w 1379"/>
                <a:gd name="T55" fmla="*/ 1372 h 1379"/>
                <a:gd name="T56" fmla="*/ 886 w 1379"/>
                <a:gd name="T57" fmla="*/ 1350 h 1379"/>
                <a:gd name="T58" fmla="*/ 980 w 1379"/>
                <a:gd name="T59" fmla="*/ 1315 h 1379"/>
                <a:gd name="T60" fmla="*/ 1069 w 1379"/>
                <a:gd name="T61" fmla="*/ 1265 h 1379"/>
                <a:gd name="T62" fmla="*/ 1152 w 1379"/>
                <a:gd name="T63" fmla="*/ 1201 h 1379"/>
                <a:gd name="T64" fmla="*/ 1225 w 1379"/>
                <a:gd name="T65" fmla="*/ 1125 h 1379"/>
                <a:gd name="T66" fmla="*/ 1284 w 1379"/>
                <a:gd name="T67" fmla="*/ 1040 h 1379"/>
                <a:gd name="T68" fmla="*/ 1329 w 1379"/>
                <a:gd name="T69" fmla="*/ 949 h 1379"/>
                <a:gd name="T70" fmla="*/ 1359 w 1379"/>
                <a:gd name="T71" fmla="*/ 854 h 1379"/>
                <a:gd name="T72" fmla="*/ 1376 w 1379"/>
                <a:gd name="T73" fmla="*/ 755 h 1379"/>
                <a:gd name="T74" fmla="*/ 1379 w 1379"/>
                <a:gd name="T75" fmla="*/ 656 h 1379"/>
                <a:gd name="T76" fmla="*/ 1366 w 1379"/>
                <a:gd name="T77" fmla="*/ 557 h 1379"/>
                <a:gd name="T78" fmla="*/ 1340 w 1379"/>
                <a:gd name="T79" fmla="*/ 461 h 1379"/>
                <a:gd name="T80" fmla="*/ 1300 w 1379"/>
                <a:gd name="T81" fmla="*/ 369 h 1379"/>
                <a:gd name="T82" fmla="*/ 1246 w 1379"/>
                <a:gd name="T83" fmla="*/ 282 h 1379"/>
                <a:gd name="T84" fmla="*/ 1177 w 1379"/>
                <a:gd name="T85" fmla="*/ 201 h 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79" h="1379">
                  <a:moveTo>
                    <a:pt x="1177" y="201"/>
                  </a:moveTo>
                  <a:lnTo>
                    <a:pt x="1152" y="177"/>
                  </a:lnTo>
                  <a:lnTo>
                    <a:pt x="1124" y="154"/>
                  </a:lnTo>
                  <a:lnTo>
                    <a:pt x="1097" y="133"/>
                  </a:lnTo>
                  <a:lnTo>
                    <a:pt x="1069" y="113"/>
                  </a:lnTo>
                  <a:lnTo>
                    <a:pt x="1040" y="95"/>
                  </a:lnTo>
                  <a:lnTo>
                    <a:pt x="1010" y="78"/>
                  </a:lnTo>
                  <a:lnTo>
                    <a:pt x="980" y="64"/>
                  </a:lnTo>
                  <a:lnTo>
                    <a:pt x="950" y="50"/>
                  </a:lnTo>
                  <a:lnTo>
                    <a:pt x="918" y="38"/>
                  </a:lnTo>
                  <a:lnTo>
                    <a:pt x="886" y="28"/>
                  </a:lnTo>
                  <a:lnTo>
                    <a:pt x="854" y="19"/>
                  </a:lnTo>
                  <a:lnTo>
                    <a:pt x="822" y="12"/>
                  </a:lnTo>
                  <a:lnTo>
                    <a:pt x="788" y="6"/>
                  </a:lnTo>
                  <a:lnTo>
                    <a:pt x="756" y="3"/>
                  </a:lnTo>
                  <a:lnTo>
                    <a:pt x="722" y="0"/>
                  </a:lnTo>
                  <a:lnTo>
                    <a:pt x="690" y="0"/>
                  </a:lnTo>
                  <a:lnTo>
                    <a:pt x="656" y="0"/>
                  </a:lnTo>
                  <a:lnTo>
                    <a:pt x="624" y="3"/>
                  </a:lnTo>
                  <a:lnTo>
                    <a:pt x="590" y="6"/>
                  </a:lnTo>
                  <a:lnTo>
                    <a:pt x="558" y="12"/>
                  </a:lnTo>
                  <a:lnTo>
                    <a:pt x="525" y="19"/>
                  </a:lnTo>
                  <a:lnTo>
                    <a:pt x="493" y="28"/>
                  </a:lnTo>
                  <a:lnTo>
                    <a:pt x="462" y="38"/>
                  </a:lnTo>
                  <a:lnTo>
                    <a:pt x="430" y="50"/>
                  </a:lnTo>
                  <a:lnTo>
                    <a:pt x="399" y="64"/>
                  </a:lnTo>
                  <a:lnTo>
                    <a:pt x="369" y="78"/>
                  </a:lnTo>
                  <a:lnTo>
                    <a:pt x="339" y="95"/>
                  </a:lnTo>
                  <a:lnTo>
                    <a:pt x="310" y="113"/>
                  </a:lnTo>
                  <a:lnTo>
                    <a:pt x="281" y="133"/>
                  </a:lnTo>
                  <a:lnTo>
                    <a:pt x="254" y="154"/>
                  </a:lnTo>
                  <a:lnTo>
                    <a:pt x="228" y="177"/>
                  </a:lnTo>
                  <a:lnTo>
                    <a:pt x="202" y="201"/>
                  </a:lnTo>
                  <a:lnTo>
                    <a:pt x="178" y="227"/>
                  </a:lnTo>
                  <a:lnTo>
                    <a:pt x="155" y="253"/>
                  </a:lnTo>
                  <a:lnTo>
                    <a:pt x="134" y="282"/>
                  </a:lnTo>
                  <a:lnTo>
                    <a:pt x="114" y="310"/>
                  </a:lnTo>
                  <a:lnTo>
                    <a:pt x="95" y="338"/>
                  </a:lnTo>
                  <a:lnTo>
                    <a:pt x="79" y="369"/>
                  </a:lnTo>
                  <a:lnTo>
                    <a:pt x="64" y="399"/>
                  </a:lnTo>
                  <a:lnTo>
                    <a:pt x="50" y="429"/>
                  </a:lnTo>
                  <a:lnTo>
                    <a:pt x="38" y="461"/>
                  </a:lnTo>
                  <a:lnTo>
                    <a:pt x="28" y="493"/>
                  </a:lnTo>
                  <a:lnTo>
                    <a:pt x="20" y="525"/>
                  </a:lnTo>
                  <a:lnTo>
                    <a:pt x="12" y="557"/>
                  </a:lnTo>
                  <a:lnTo>
                    <a:pt x="7" y="591"/>
                  </a:lnTo>
                  <a:lnTo>
                    <a:pt x="3" y="623"/>
                  </a:lnTo>
                  <a:lnTo>
                    <a:pt x="1" y="656"/>
                  </a:lnTo>
                  <a:lnTo>
                    <a:pt x="0" y="689"/>
                  </a:lnTo>
                  <a:lnTo>
                    <a:pt x="1" y="723"/>
                  </a:lnTo>
                  <a:lnTo>
                    <a:pt x="3" y="755"/>
                  </a:lnTo>
                  <a:lnTo>
                    <a:pt x="7" y="789"/>
                  </a:lnTo>
                  <a:lnTo>
                    <a:pt x="12" y="821"/>
                  </a:lnTo>
                  <a:lnTo>
                    <a:pt x="20" y="854"/>
                  </a:lnTo>
                  <a:lnTo>
                    <a:pt x="28" y="886"/>
                  </a:lnTo>
                  <a:lnTo>
                    <a:pt x="38" y="917"/>
                  </a:lnTo>
                  <a:lnTo>
                    <a:pt x="50" y="949"/>
                  </a:lnTo>
                  <a:lnTo>
                    <a:pt x="64" y="979"/>
                  </a:lnTo>
                  <a:lnTo>
                    <a:pt x="79" y="1010"/>
                  </a:lnTo>
                  <a:lnTo>
                    <a:pt x="95" y="1040"/>
                  </a:lnTo>
                  <a:lnTo>
                    <a:pt x="114" y="1068"/>
                  </a:lnTo>
                  <a:lnTo>
                    <a:pt x="134" y="1097"/>
                  </a:lnTo>
                  <a:lnTo>
                    <a:pt x="155" y="1125"/>
                  </a:lnTo>
                  <a:lnTo>
                    <a:pt x="178" y="1151"/>
                  </a:lnTo>
                  <a:lnTo>
                    <a:pt x="202" y="1177"/>
                  </a:lnTo>
                  <a:lnTo>
                    <a:pt x="228" y="1201"/>
                  </a:lnTo>
                  <a:lnTo>
                    <a:pt x="254" y="1224"/>
                  </a:lnTo>
                  <a:lnTo>
                    <a:pt x="281" y="1245"/>
                  </a:lnTo>
                  <a:lnTo>
                    <a:pt x="310" y="1265"/>
                  </a:lnTo>
                  <a:lnTo>
                    <a:pt x="339" y="1283"/>
                  </a:lnTo>
                  <a:lnTo>
                    <a:pt x="369" y="1300"/>
                  </a:lnTo>
                  <a:lnTo>
                    <a:pt x="399" y="1315"/>
                  </a:lnTo>
                  <a:lnTo>
                    <a:pt x="430" y="1328"/>
                  </a:lnTo>
                  <a:lnTo>
                    <a:pt x="462" y="1341"/>
                  </a:lnTo>
                  <a:lnTo>
                    <a:pt x="493" y="1350"/>
                  </a:lnTo>
                  <a:lnTo>
                    <a:pt x="525" y="1359"/>
                  </a:lnTo>
                  <a:lnTo>
                    <a:pt x="558" y="1367"/>
                  </a:lnTo>
                  <a:lnTo>
                    <a:pt x="590" y="1372"/>
                  </a:lnTo>
                  <a:lnTo>
                    <a:pt x="624" y="1376"/>
                  </a:lnTo>
                  <a:lnTo>
                    <a:pt x="656" y="1378"/>
                  </a:lnTo>
                  <a:lnTo>
                    <a:pt x="690" y="1379"/>
                  </a:lnTo>
                  <a:lnTo>
                    <a:pt x="722" y="1378"/>
                  </a:lnTo>
                  <a:lnTo>
                    <a:pt x="756" y="1376"/>
                  </a:lnTo>
                  <a:lnTo>
                    <a:pt x="788" y="1372"/>
                  </a:lnTo>
                  <a:lnTo>
                    <a:pt x="822" y="1367"/>
                  </a:lnTo>
                  <a:lnTo>
                    <a:pt x="854" y="1359"/>
                  </a:lnTo>
                  <a:lnTo>
                    <a:pt x="886" y="1350"/>
                  </a:lnTo>
                  <a:lnTo>
                    <a:pt x="918" y="1341"/>
                  </a:lnTo>
                  <a:lnTo>
                    <a:pt x="950" y="1328"/>
                  </a:lnTo>
                  <a:lnTo>
                    <a:pt x="980" y="1315"/>
                  </a:lnTo>
                  <a:lnTo>
                    <a:pt x="1010" y="1300"/>
                  </a:lnTo>
                  <a:lnTo>
                    <a:pt x="1040" y="1283"/>
                  </a:lnTo>
                  <a:lnTo>
                    <a:pt x="1069" y="1265"/>
                  </a:lnTo>
                  <a:lnTo>
                    <a:pt x="1097" y="1245"/>
                  </a:lnTo>
                  <a:lnTo>
                    <a:pt x="1124" y="1224"/>
                  </a:lnTo>
                  <a:lnTo>
                    <a:pt x="1152" y="1201"/>
                  </a:lnTo>
                  <a:lnTo>
                    <a:pt x="1177" y="1177"/>
                  </a:lnTo>
                  <a:lnTo>
                    <a:pt x="1202" y="1151"/>
                  </a:lnTo>
                  <a:lnTo>
                    <a:pt x="1225" y="1125"/>
                  </a:lnTo>
                  <a:lnTo>
                    <a:pt x="1246" y="1097"/>
                  </a:lnTo>
                  <a:lnTo>
                    <a:pt x="1266" y="1068"/>
                  </a:lnTo>
                  <a:lnTo>
                    <a:pt x="1284" y="1040"/>
                  </a:lnTo>
                  <a:lnTo>
                    <a:pt x="1300" y="1010"/>
                  </a:lnTo>
                  <a:lnTo>
                    <a:pt x="1315" y="979"/>
                  </a:lnTo>
                  <a:lnTo>
                    <a:pt x="1329" y="949"/>
                  </a:lnTo>
                  <a:lnTo>
                    <a:pt x="1340" y="917"/>
                  </a:lnTo>
                  <a:lnTo>
                    <a:pt x="1351" y="886"/>
                  </a:lnTo>
                  <a:lnTo>
                    <a:pt x="1359" y="854"/>
                  </a:lnTo>
                  <a:lnTo>
                    <a:pt x="1366" y="821"/>
                  </a:lnTo>
                  <a:lnTo>
                    <a:pt x="1373" y="789"/>
                  </a:lnTo>
                  <a:lnTo>
                    <a:pt x="1376" y="755"/>
                  </a:lnTo>
                  <a:lnTo>
                    <a:pt x="1379" y="723"/>
                  </a:lnTo>
                  <a:lnTo>
                    <a:pt x="1379" y="689"/>
                  </a:lnTo>
                  <a:lnTo>
                    <a:pt x="1379" y="656"/>
                  </a:lnTo>
                  <a:lnTo>
                    <a:pt x="1376" y="623"/>
                  </a:lnTo>
                  <a:lnTo>
                    <a:pt x="1373" y="591"/>
                  </a:lnTo>
                  <a:lnTo>
                    <a:pt x="1366" y="557"/>
                  </a:lnTo>
                  <a:lnTo>
                    <a:pt x="1359" y="525"/>
                  </a:lnTo>
                  <a:lnTo>
                    <a:pt x="1351" y="493"/>
                  </a:lnTo>
                  <a:lnTo>
                    <a:pt x="1340" y="461"/>
                  </a:lnTo>
                  <a:lnTo>
                    <a:pt x="1329" y="429"/>
                  </a:lnTo>
                  <a:lnTo>
                    <a:pt x="1315" y="399"/>
                  </a:lnTo>
                  <a:lnTo>
                    <a:pt x="1300" y="369"/>
                  </a:lnTo>
                  <a:lnTo>
                    <a:pt x="1284" y="338"/>
                  </a:lnTo>
                  <a:lnTo>
                    <a:pt x="1266" y="310"/>
                  </a:lnTo>
                  <a:lnTo>
                    <a:pt x="1246" y="282"/>
                  </a:lnTo>
                  <a:lnTo>
                    <a:pt x="1225" y="253"/>
                  </a:lnTo>
                  <a:lnTo>
                    <a:pt x="1202" y="227"/>
                  </a:lnTo>
                  <a:lnTo>
                    <a:pt x="1177" y="201"/>
                  </a:lnTo>
                  <a:close/>
                </a:path>
              </a:pathLst>
            </a:custGeom>
            <a:solidFill>
              <a:srgbClr val="ABCD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481F66A-486D-30DB-96FD-A84F11D2A53C}"/>
              </a:ext>
            </a:extLst>
          </p:cNvPr>
          <p:cNvSpPr txBox="1"/>
          <p:nvPr/>
        </p:nvSpPr>
        <p:spPr>
          <a:xfrm>
            <a:off x="6166022" y="2187146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2378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HelveticaNeueLT Pro 45 Lt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Our headquarters </a:t>
            </a:r>
          </a:p>
        </p:txBody>
      </p:sp>
    </p:spTree>
    <p:extLst>
      <p:ext uri="{BB962C8B-B14F-4D97-AF65-F5344CB8AC3E}">
        <p14:creationId xmlns:p14="http://schemas.microsoft.com/office/powerpoint/2010/main" val="111601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660FC9-1C58-A5B0-24BA-73235FAD2A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381000"/>
            <a:ext cx="12954000" cy="914400"/>
          </a:xfrm>
        </p:spPr>
        <p:txBody>
          <a:bodyPr/>
          <a:lstStyle/>
          <a:p>
            <a:r>
              <a:rPr lang="en-GB" sz="3600" dirty="0">
                <a:solidFill>
                  <a:srgbClr val="5E9EBF"/>
                </a:solidFill>
                <a:latin typeface="HelveticaNeueLT Pro 45 Lt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Our worldwide presence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C27078-88CB-7D9F-8FCC-64F3A48C447B}"/>
              </a:ext>
            </a:extLst>
          </p:cNvPr>
          <p:cNvSpPr txBox="1"/>
          <p:nvPr/>
        </p:nvSpPr>
        <p:spPr>
          <a:xfrm>
            <a:off x="7933158" y="685800"/>
            <a:ext cx="1610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HelveticaNeueLT Pro 45 Lt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Europe</a:t>
            </a:r>
            <a:endParaRPr lang="en-GB" sz="1200" dirty="0">
              <a:latin typeface="HelveticaNeueLT Pro 45 Lt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42D153-8979-C97F-2CCF-2A4A7DB53CE2}"/>
              </a:ext>
            </a:extLst>
          </p:cNvPr>
          <p:cNvSpPr txBox="1"/>
          <p:nvPr/>
        </p:nvSpPr>
        <p:spPr>
          <a:xfrm>
            <a:off x="304800" y="321909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NeueLT Pro 45 Lt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North America</a:t>
            </a:r>
            <a:endParaRPr lang="en-GB" sz="2400" dirty="0">
              <a:latin typeface="HelveticaNeueLT Pro 45 Lt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D33DE-6C37-9C36-49FA-5053DBE982E1}"/>
              </a:ext>
            </a:extLst>
          </p:cNvPr>
          <p:cNvSpPr txBox="1"/>
          <p:nvPr/>
        </p:nvSpPr>
        <p:spPr>
          <a:xfrm>
            <a:off x="11014342" y="732292"/>
            <a:ext cx="2009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Germany</a:t>
            </a:r>
          </a:p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Italy</a:t>
            </a:r>
          </a:p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System Sikkerhet</a:t>
            </a:r>
          </a:p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Norlab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C1BA7B-BBBC-3F70-5A4F-49A2E8B5F8A7}"/>
              </a:ext>
            </a:extLst>
          </p:cNvPr>
          <p:cNvSpPr txBox="1"/>
          <p:nvPr/>
        </p:nvSpPr>
        <p:spPr>
          <a:xfrm>
            <a:off x="9109343" y="732292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</a:rPr>
              <a:t>Nemko Group, Norway</a:t>
            </a:r>
          </a:p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</a:rPr>
              <a:t>Nemko Norway</a:t>
            </a:r>
          </a:p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</a:rPr>
              <a:t>Nemko Sweden</a:t>
            </a:r>
          </a:p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</a:rPr>
              <a:t>Nemko Denmark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F24F8D-DC69-90E2-1CFC-E0A5531BE2CF}"/>
              </a:ext>
            </a:extLst>
          </p:cNvPr>
          <p:cNvSpPr txBox="1"/>
          <p:nvPr/>
        </p:nvSpPr>
        <p:spPr>
          <a:xfrm>
            <a:off x="304800" y="3682503"/>
            <a:ext cx="2362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Canada</a:t>
            </a:r>
          </a:p>
          <a:p>
            <a:pPr marL="824297" lvl="1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Ottawa</a:t>
            </a:r>
          </a:p>
          <a:p>
            <a:pPr marL="824297" lvl="1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Montreal</a:t>
            </a:r>
          </a:p>
          <a:p>
            <a:pPr marL="824297" lvl="1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nb-NO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</a:t>
            </a: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emko Toronto</a:t>
            </a:r>
          </a:p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2"/>
              </a:solidFill>
              <a:latin typeface="HelveticaNeueLT Pro 55 Roman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USA</a:t>
            </a:r>
          </a:p>
          <a:p>
            <a:pPr marL="824297" lvl="1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San Diego</a:t>
            </a:r>
          </a:p>
          <a:p>
            <a:pPr marL="824297" lvl="1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Salt Lake</a:t>
            </a:r>
          </a:p>
          <a:p>
            <a:pPr marL="824297" lvl="1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Dallas</a:t>
            </a:r>
          </a:p>
          <a:p>
            <a:pPr marL="824297" lvl="1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Austin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98EE05-AB29-3B38-31F5-6DCEB25AD31B}"/>
              </a:ext>
            </a:extLst>
          </p:cNvPr>
          <p:cNvSpPr txBox="1"/>
          <p:nvPr/>
        </p:nvSpPr>
        <p:spPr>
          <a:xfrm>
            <a:off x="12067728" y="3711532"/>
            <a:ext cx="246116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Beijing</a:t>
            </a:r>
          </a:p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Shanghai</a:t>
            </a:r>
          </a:p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Shenzhen</a:t>
            </a:r>
          </a:p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Hong Kong</a:t>
            </a:r>
          </a:p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Taiwan</a:t>
            </a:r>
          </a:p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Korea</a:t>
            </a:r>
          </a:p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Japan</a:t>
            </a:r>
          </a:p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Nemko India</a:t>
            </a:r>
          </a:p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</a:rPr>
              <a:t>Nemko representation, Vietnam</a:t>
            </a:r>
            <a:endParaRPr lang="en-US" sz="1100" dirty="0">
              <a:solidFill>
                <a:schemeClr val="tx2"/>
              </a:solidFill>
              <a:latin typeface="HelveticaNeueLT Pro 55 Roman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8A11C8-4647-24E0-D36D-76A90C1D0ABC}"/>
              </a:ext>
            </a:extLst>
          </p:cNvPr>
          <p:cNvSpPr txBox="1"/>
          <p:nvPr/>
        </p:nvSpPr>
        <p:spPr>
          <a:xfrm>
            <a:off x="12166376" y="3249867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HelveticaNeueLT Pro 45 Lt" pitchFamily="34" charset="0"/>
                <a:ea typeface="Helvetica Neue Light" panose="02000403000000020004" pitchFamily="2" charset="0"/>
              </a:rPr>
              <a:t>Asia</a:t>
            </a:r>
          </a:p>
        </p:txBody>
      </p:sp>
      <p:pic>
        <p:nvPicPr>
          <p:cNvPr id="34" name="Picture 33" descr="A picture containing dark&#10;&#10;Description automatically generated">
            <a:extLst>
              <a:ext uri="{FF2B5EF4-FFF2-40B4-BE49-F238E27FC236}">
                <a16:creationId xmlns:a16="http://schemas.microsoft.com/office/drawing/2014/main" id="{83A2E7DB-6050-F42E-5C74-CE612332D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50" y="1646692"/>
            <a:ext cx="12204700" cy="6134100"/>
          </a:xfrm>
          <a:prstGeom prst="rect">
            <a:avLst/>
          </a:prstGeom>
        </p:spPr>
      </p:pic>
      <p:pic>
        <p:nvPicPr>
          <p:cNvPr id="36" name="Picture 35" descr="A picture containing dark&#10;&#10;Description automatically generated">
            <a:extLst>
              <a:ext uri="{FF2B5EF4-FFF2-40B4-BE49-F238E27FC236}">
                <a16:creationId xmlns:a16="http://schemas.microsoft.com/office/drawing/2014/main" id="{BE1AE8EE-FBC6-98D1-424A-3C5D1A95B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50" y="1650527"/>
            <a:ext cx="12204700" cy="6134100"/>
          </a:xfrm>
          <a:prstGeom prst="rect">
            <a:avLst/>
          </a:prstGeom>
        </p:spPr>
      </p:pic>
      <p:pic>
        <p:nvPicPr>
          <p:cNvPr id="38" name="Picture 37" descr="A picture containing nature, dark&#10;&#10;Description automatically generated">
            <a:extLst>
              <a:ext uri="{FF2B5EF4-FFF2-40B4-BE49-F238E27FC236}">
                <a16:creationId xmlns:a16="http://schemas.microsoft.com/office/drawing/2014/main" id="{C56AFBA6-9BD1-C288-0CFF-25530C6F0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19" y="1646692"/>
            <a:ext cx="12192000" cy="61341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6735E2D-F7F0-D80C-CEDE-32922E76A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5566" y="1641621"/>
            <a:ext cx="12192000" cy="6134100"/>
          </a:xfrm>
          <a:prstGeom prst="rect">
            <a:avLst/>
          </a:prstGeom>
        </p:spPr>
      </p:pic>
      <p:pic>
        <p:nvPicPr>
          <p:cNvPr id="3" name="Picture 2" descr="A picture containing text, nature, dark&#10;&#10;Description automatically generated">
            <a:extLst>
              <a:ext uri="{FF2B5EF4-FFF2-40B4-BE49-F238E27FC236}">
                <a16:creationId xmlns:a16="http://schemas.microsoft.com/office/drawing/2014/main" id="{D71E3CBF-FD46-C502-8500-92E6A2E47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51000"/>
            <a:ext cx="12192000" cy="6121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E92273-510B-ECED-5F4F-05C4E77CBE7D}"/>
              </a:ext>
            </a:extLst>
          </p:cNvPr>
          <p:cNvSpPr txBox="1"/>
          <p:nvPr/>
        </p:nvSpPr>
        <p:spPr>
          <a:xfrm>
            <a:off x="8654844" y="5876023"/>
            <a:ext cx="407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NeueLT Pro 45 Lt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Middle East </a:t>
            </a:r>
          </a:p>
          <a:p>
            <a:r>
              <a:rPr lang="en-US" sz="2400" dirty="0">
                <a:latin typeface="HelveticaNeueLT Pro 45 Lt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&amp; Africa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E8281F-008D-58AA-4ABE-18AB30E1A6FC}"/>
              </a:ext>
            </a:extLst>
          </p:cNvPr>
          <p:cNvSpPr txBox="1"/>
          <p:nvPr/>
        </p:nvSpPr>
        <p:spPr>
          <a:xfrm>
            <a:off x="8654844" y="6715036"/>
            <a:ext cx="2685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</a:rPr>
              <a:t>Nemko representation, Jordan</a:t>
            </a:r>
          </a:p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</a:rPr>
              <a:t>Nemko representation, Saudi Arabia</a:t>
            </a:r>
          </a:p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</a:rPr>
              <a:t>Nemko representation, Uganda </a:t>
            </a:r>
          </a:p>
          <a:p>
            <a:pPr marL="171450" indent="-17145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HelveticaNeueLT Pro 55 Roman" pitchFamily="34" charset="0"/>
                <a:ea typeface="Helvetica Neue Light" panose="02000403000000020004" pitchFamily="2" charset="0"/>
              </a:rPr>
              <a:t>Nemko representation, Egypt</a:t>
            </a:r>
          </a:p>
        </p:txBody>
      </p:sp>
    </p:spTree>
    <p:extLst>
      <p:ext uri="{BB962C8B-B14F-4D97-AF65-F5344CB8AC3E}">
        <p14:creationId xmlns:p14="http://schemas.microsoft.com/office/powerpoint/2010/main" val="281710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26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93C69C-97ED-3064-1EAB-9DBDB174D6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5E9EBF"/>
                </a:solidFill>
                <a:latin typeface="HelveticaNeueLT Pro 45 Lt"/>
                <a:ea typeface="Helvetica Neue Light" panose="02000403000000020004" pitchFamily="2" charset="0"/>
              </a:rPr>
              <a:t>35</a:t>
            </a:r>
            <a:r>
              <a:rPr lang="en-US" b="1" dirty="0">
                <a:latin typeface="HelveticaNeueLT Pro 45 Lt"/>
                <a:ea typeface="Helvetica Neue Light" panose="02000403000000020004" pitchFamily="2" charset="0"/>
              </a:rPr>
              <a:t> locations on </a:t>
            </a:r>
            <a:r>
              <a:rPr lang="en-US" b="1" dirty="0">
                <a:solidFill>
                  <a:srgbClr val="5E9EBF"/>
                </a:solidFill>
                <a:latin typeface="HelveticaNeueLT Pro 45 Lt"/>
                <a:ea typeface="Helvetica Neue Light" panose="02000403000000020004" pitchFamily="2" charset="0"/>
              </a:rPr>
              <a:t>4</a:t>
            </a:r>
            <a:r>
              <a:rPr lang="en-US" b="1" dirty="0">
                <a:latin typeface="HelveticaNeueLT Pro 45 Lt"/>
                <a:ea typeface="Helvetica Neue Light" panose="02000403000000020004" pitchFamily="2" charset="0"/>
              </a:rPr>
              <a:t> continents</a:t>
            </a:r>
          </a:p>
          <a:p>
            <a:pPr marL="0" indent="0">
              <a:buNone/>
            </a:pPr>
            <a:endParaRPr lang="en-US" dirty="0">
              <a:ea typeface="Helvetica Neue Light" panose="02000403000000020004" pitchFamily="2" charset="0"/>
            </a:endParaRPr>
          </a:p>
          <a:p>
            <a:pPr marL="342900" indent="-34290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Helvetica Neue Light" panose="02000403000000020004" pitchFamily="2" charset="0"/>
              </a:rPr>
              <a:t>More than 850 employees worldwide </a:t>
            </a:r>
          </a:p>
          <a:p>
            <a:pPr marL="342900" indent="-342900">
              <a:buClr>
                <a:srgbClr val="5E9EBF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Helvetica Neue Light" panose="02000403000000020004" pitchFamily="2" charset="0"/>
              </a:rPr>
              <a:t>Offering international approval service in more than 150 countries 9.500 customers located in 80 countries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8CF5E2-ED6D-3E5E-B153-D06558E405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sz="3600" dirty="0">
                <a:latin typeface="HelveticaNeueLT Pro 45 Lt" pitchFamily="34" charset="0"/>
                <a:ea typeface="Helvetica Neue Thin" panose="020B0403020202020204" pitchFamily="34" charset="0"/>
              </a:rPr>
              <a:t>Facts &amp; Figures</a:t>
            </a:r>
            <a:endParaRPr lang="en-GB" sz="3600" dirty="0">
              <a:solidFill>
                <a:srgbClr val="5E9EBF"/>
              </a:solidFill>
              <a:latin typeface="HelveticaNeueLT Pro 45 Lt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7FB867F-6A05-91E1-C13D-64D8D1893A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0000"/>
          <a:stretch/>
        </p:blipFill>
        <p:spPr>
          <a:xfrm>
            <a:off x="302217" y="985434"/>
            <a:ext cx="6858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63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F48188-6C87-FD0E-BA0C-324856B291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5E9EBF"/>
                </a:solidFill>
                <a:latin typeface="HelveticaNeueLT Pro 45 Lt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Customers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C904FB-EE00-2B28-00D8-9568FEDA02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09" y="5808126"/>
            <a:ext cx="4913776" cy="1126074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0D690C4-FA46-65CE-E72F-67B570C8C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489839"/>
            <a:ext cx="2514600" cy="1407477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A5B66437-E0BB-E699-DCD3-2F30BEEE1F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74" y="3354959"/>
            <a:ext cx="3933544" cy="22207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FFD665-0F69-8D62-106B-402310964D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3761" y="1443814"/>
            <a:ext cx="4326740" cy="2433792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4F9BEE39-FBAE-7052-FA0E-8F34F48219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56" y="3962400"/>
            <a:ext cx="3781144" cy="1398505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21F4A893-35A2-EF5B-0D29-3D36346103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031" y="1224604"/>
            <a:ext cx="2823383" cy="17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mko_company_presentation - 2022 redesign - 17-02-2022">
  <a:themeElements>
    <a:clrScheme name="NEMKO">
      <a:dk1>
        <a:srgbClr val="569BBE"/>
      </a:dk1>
      <a:lt1>
        <a:srgbClr val="FFFFFF"/>
      </a:lt1>
      <a:dk2>
        <a:srgbClr val="696A6D"/>
      </a:dk2>
      <a:lt2>
        <a:srgbClr val="FFFFFF"/>
      </a:lt2>
      <a:accent1>
        <a:srgbClr val="FFC72C"/>
      </a:accent1>
      <a:accent2>
        <a:srgbClr val="B9D40F"/>
      </a:accent2>
      <a:accent3>
        <a:srgbClr val="FF7F41"/>
      </a:accent3>
      <a:accent4>
        <a:srgbClr val="F4364C"/>
      </a:accent4>
      <a:accent5>
        <a:srgbClr val="887E6F"/>
      </a:accent5>
      <a:accent6>
        <a:srgbClr val="9194B6"/>
      </a:accent6>
      <a:hlink>
        <a:srgbClr val="0000FF"/>
      </a:hlink>
      <a:folHlink>
        <a:srgbClr val="800080"/>
      </a:folHlink>
    </a:clrScheme>
    <a:fontScheme name="Custom 1">
      <a:majorFont>
        <a:latin typeface="HelveticaNeueLT Pro 55 Roman"/>
        <a:ea typeface=""/>
        <a:cs typeface=""/>
      </a:majorFont>
      <a:minorFont>
        <a:latin typeface="HelveticaNeueLT Pro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pattFill prst="pct50">
          <a:fgClr>
            <a:schemeClr val="accent1"/>
          </a:fgClr>
          <a:bgClr>
            <a:schemeClr val="bg1"/>
          </a:bgClr>
        </a:patt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mpany presentation 2025 v.1" id="{28D3436B-09C3-4A4D-BF11-395DA72EB236}" vid="{825D458E-71F5-48CF-9F05-92A1AD1CCD6B}"/>
    </a:ext>
  </a:extLst>
</a:theme>
</file>

<file path=ppt/theme/theme2.xml><?xml version="1.0" encoding="utf-8"?>
<a:theme xmlns:a="http://schemas.openxmlformats.org/drawingml/2006/main" name="Chart Layouts">
  <a:themeElements>
    <a:clrScheme name="NEMKO">
      <a:dk1>
        <a:srgbClr val="569BBE"/>
      </a:dk1>
      <a:lt1>
        <a:srgbClr val="FFFFFF"/>
      </a:lt1>
      <a:dk2>
        <a:srgbClr val="696A6D"/>
      </a:dk2>
      <a:lt2>
        <a:srgbClr val="FFFFFF"/>
      </a:lt2>
      <a:accent1>
        <a:srgbClr val="FFC72C"/>
      </a:accent1>
      <a:accent2>
        <a:srgbClr val="B9D40F"/>
      </a:accent2>
      <a:accent3>
        <a:srgbClr val="FF7F41"/>
      </a:accent3>
      <a:accent4>
        <a:srgbClr val="F4364C"/>
      </a:accent4>
      <a:accent5>
        <a:srgbClr val="887E6F"/>
      </a:accent5>
      <a:accent6>
        <a:srgbClr val="9194B6"/>
      </a:accent6>
      <a:hlink>
        <a:srgbClr val="0000FF"/>
      </a:hlink>
      <a:folHlink>
        <a:srgbClr val="800080"/>
      </a:folHlink>
    </a:clrScheme>
    <a:fontScheme name="Custom 1">
      <a:majorFont>
        <a:latin typeface="HelveticaNeueLT Pro 55 Roman"/>
        <a:ea typeface=""/>
        <a:cs typeface=""/>
      </a:majorFont>
      <a:minorFont>
        <a:latin typeface="HelveticaNeueLT Pro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pattFill prst="pct50">
          <a:fgClr>
            <a:schemeClr val="accent1"/>
          </a:fgClr>
          <a:bgClr>
            <a:schemeClr val="bg1"/>
          </a:bgClr>
        </a:patt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mpany presentation 2025 v.1" id="{28D3436B-09C3-4A4D-BF11-395DA72EB236}" vid="{42783580-CB46-4169-96E3-B3ECEDC1FD4E}"/>
    </a:ext>
  </a:extLst>
</a:theme>
</file>

<file path=ppt/theme/theme3.xml><?xml version="1.0" encoding="utf-8"?>
<a:theme xmlns:a="http://schemas.openxmlformats.org/drawingml/2006/main" name="Presentation Cover">
  <a:themeElements>
    <a:clrScheme name="NEMKO">
      <a:dk1>
        <a:srgbClr val="569BBE"/>
      </a:dk1>
      <a:lt1>
        <a:srgbClr val="FFFFFF"/>
      </a:lt1>
      <a:dk2>
        <a:srgbClr val="696A6D"/>
      </a:dk2>
      <a:lt2>
        <a:srgbClr val="FFFFFF"/>
      </a:lt2>
      <a:accent1>
        <a:srgbClr val="FFC72C"/>
      </a:accent1>
      <a:accent2>
        <a:srgbClr val="B9D40F"/>
      </a:accent2>
      <a:accent3>
        <a:srgbClr val="FF7F41"/>
      </a:accent3>
      <a:accent4>
        <a:srgbClr val="F4364C"/>
      </a:accent4>
      <a:accent5>
        <a:srgbClr val="887E6F"/>
      </a:accent5>
      <a:accent6>
        <a:srgbClr val="9194B6"/>
      </a:accent6>
      <a:hlink>
        <a:srgbClr val="0000FF"/>
      </a:hlink>
      <a:folHlink>
        <a:srgbClr val="800080"/>
      </a:folHlink>
    </a:clrScheme>
    <a:fontScheme name="Custom 1">
      <a:majorFont>
        <a:latin typeface="HelveticaNeueLT Pro 55 Roman"/>
        <a:ea typeface=""/>
        <a:cs typeface=""/>
      </a:majorFont>
      <a:minorFont>
        <a:latin typeface="HelveticaNeueLT Pro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ny presentation 2025 v.1" id="{28D3436B-09C3-4A4D-BF11-395DA72EB236}" vid="{56B5BC22-CFB0-4317-833B-1F99AC33E5D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AE1717E-2548-4993-B220-9AAFFC0A4BF4}">
  <we:reference id="d12ab2f9-0249-439c-a26f-9ea60bfe5345" version="1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FEA4BB32237B41AE1D799A2C1B453D" ma:contentTypeVersion="0" ma:contentTypeDescription="Create a new document." ma:contentTypeScope="" ma:versionID="36f9cd52ce2fed17d5b250ff1425ddb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1d5eec3c12ee2e8127422d567928f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36572B-5303-4F7D-A078-578FF94F6655}"/>
</file>

<file path=customXml/itemProps2.xml><?xml version="1.0" encoding="utf-8"?>
<ds:datastoreItem xmlns:ds="http://schemas.openxmlformats.org/officeDocument/2006/customXml" ds:itemID="{A461C0DB-1BF4-4D50-95CF-22BA6B5F5F1A}">
  <ds:schemaRefs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42d6e96c-a967-4ea8-aa9b-36bc381de75f"/>
  </ds:schemaRefs>
</ds:datastoreItem>
</file>

<file path=customXml/itemProps3.xml><?xml version="1.0" encoding="utf-8"?>
<ds:datastoreItem xmlns:ds="http://schemas.openxmlformats.org/officeDocument/2006/customXml" ds:itemID="{003C3267-ABFE-4518-891C-A32C246320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Company presentation 2025 v.1</Template>
  <TotalTime>0</TotalTime>
  <Words>440</Words>
  <Application>Microsoft Office PowerPoint</Application>
  <PresentationFormat>Custom</PresentationFormat>
  <Paragraphs>114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Helvetica Neue Light</vt:lpstr>
      <vt:lpstr>Helvetica Neue Thin</vt:lpstr>
      <vt:lpstr>HelveticaNeueLT Pro 45 Lt</vt:lpstr>
      <vt:lpstr>HelveticaNeueLT Pro 55 Roman</vt:lpstr>
      <vt:lpstr>Arial</vt:lpstr>
      <vt:lpstr>Arial Nova</vt:lpstr>
      <vt:lpstr>Calibri</vt:lpstr>
      <vt:lpstr>Nemko_company_presentation - 2022 redesign - 17-02-2022</vt:lpstr>
      <vt:lpstr>Chart Layouts</vt:lpstr>
      <vt:lpstr>Presentation Cover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Stefania Lusso</dc:creator>
  <cp:lastModifiedBy>Sim Jagpal</cp:lastModifiedBy>
  <cp:revision>1</cp:revision>
  <dcterms:created xsi:type="dcterms:W3CDTF">2025-04-02T07:22:49Z</dcterms:created>
  <dcterms:modified xsi:type="dcterms:W3CDTF">2025-05-14T16:42:36Z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0x01010015FEA4BB32237B41AE1D799A2C1B453D</vt:lpwstr>
  </property>
  <property fmtid="{D5CDD505-2E9C-101B-9397-08002B2CF9AE}" pid="3" name="MediaServiceImageTags">
    <vt:lpwstr/>
  </property>
  <property fmtid="{D5CDD505-2E9C-101B-9397-08002B2CF9AE}" pid="4" name="MSIP_Label_f29de997-8fa2-4056-bd00-cffabe959c31_Enabled">
    <vt:lpwstr>true</vt:lpwstr>
  </property>
  <property fmtid="{D5CDD505-2E9C-101B-9397-08002B2CF9AE}" pid="5" name="MSIP_Label_f29de997-8fa2-4056-bd00-cffabe959c31_SetDate">
    <vt:lpwstr>2025-02-03T12:46:43Z</vt:lpwstr>
  </property>
  <property fmtid="{D5CDD505-2E9C-101B-9397-08002B2CF9AE}" pid="6" name="MSIP_Label_f29de997-8fa2-4056-bd00-cffabe959c31_Method">
    <vt:lpwstr>Standard</vt:lpwstr>
  </property>
  <property fmtid="{D5CDD505-2E9C-101B-9397-08002B2CF9AE}" pid="7" name="MSIP_Label_f29de997-8fa2-4056-bd00-cffabe959c31_Name">
    <vt:lpwstr>Global Internal</vt:lpwstr>
  </property>
  <property fmtid="{D5CDD505-2E9C-101B-9397-08002B2CF9AE}" pid="8" name="MSIP_Label_f29de997-8fa2-4056-bd00-cffabe959c31_SiteId">
    <vt:lpwstr>2a7c05d4-4e7f-4051-84e5-c35156233b5f</vt:lpwstr>
  </property>
  <property fmtid="{D5CDD505-2E9C-101B-9397-08002B2CF9AE}" pid="9" name="MSIP_Label_f29de997-8fa2-4056-bd00-cffabe959c31_ActionId">
    <vt:lpwstr>a6a58d25-6b76-4642-9346-cc4b0751d7c4</vt:lpwstr>
  </property>
  <property fmtid="{D5CDD505-2E9C-101B-9397-08002B2CF9AE}" pid="10" name="MSIP_Label_f29de997-8fa2-4056-bd00-cffabe959c31_ContentBits">
    <vt:lpwstr>0</vt:lpwstr>
  </property>
</Properties>
</file>